
<file path=[Content_Types].xml><?xml version="1.0" encoding="utf-8"?>
<Types xmlns="http://schemas.openxmlformats.org/package/2006/content-types">
  <Default Extension="jfif" ContentType="image/jpeg"/>
  <Default Extension="mp3" ContentType="audio/mpeg"/>
  <Default Extension="png" ContentType="image/png"/>
  <Default Extension="svg" ContentType="image/svg+xml"/>
  <Default Extension="jpeg" ContentType="image/jpeg"/>
  <Default Extension="rels" ContentType="application/vnd.openxmlformats-package.relationships+xml"/>
  <Default Extension="wav" ContentType="audio/x-wav"/>
  <Default Extension="xml" ContentType="application/xml"/>
  <Default Extension="xlsx" ContentType="application/vnd.openxmlformats-officedocument.spreadsheetml.sheet"/>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slideLayouts/slideLayout26.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7" r:id="rId3"/>
    <p:sldId id="258" r:id="rId4"/>
    <p:sldId id="256" r:id="rId5"/>
    <p:sldId id="269" r:id="rId6"/>
    <p:sldId id="282" r:id="rId7"/>
    <p:sldId id="270" r:id="rId8"/>
    <p:sldId id="284" r:id="rId9"/>
    <p:sldId id="285" r:id="rId10"/>
    <p:sldId id="291" r:id="rId11"/>
    <p:sldId id="295" r:id="rId12"/>
    <p:sldId id="275" r:id="rId13"/>
    <p:sldId id="294" r:id="rId14"/>
    <p:sldId id="277" r:id="rId15"/>
    <p:sldId id="286" r:id="rId16"/>
    <p:sldId id="287" r:id="rId17"/>
    <p:sldId id="288" r:id="rId18"/>
    <p:sldId id="290" r:id="rId19"/>
    <p:sldId id="279" r:id="rId20"/>
    <p:sldId id="289" r:id="rId21"/>
    <p:sldId id="280" r:id="rId22"/>
    <p:sldId id="281" r:id="rId23"/>
    <p:sldId id="296"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BEF1"/>
    <a:srgbClr val="FFD966"/>
    <a:srgbClr val="8CD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1" autoAdjust="0"/>
    <p:restoredTop sz="84750" autoAdjust="0"/>
  </p:normalViewPr>
  <p:slideViewPr>
    <p:cSldViewPr snapToGrid="0">
      <p:cViewPr varScale="1">
        <p:scale>
          <a:sx n="53" d="100"/>
          <a:sy n="53" d="100"/>
        </p:scale>
        <p:origin x="1048"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195816990856053E-2"/>
          <c:y val="7.2182840984005833E-2"/>
          <c:w val="0.96679888270375491"/>
          <c:h val="0.8429479343495313"/>
        </c:manualLayout>
      </c:layout>
      <c:lineChart>
        <c:grouping val="standard"/>
        <c:varyColors val="0"/>
        <c:ser>
          <c:idx val="0"/>
          <c:order val="0"/>
          <c:tx>
            <c:strRef>
              <c:f>Sheet1!$B$1</c:f>
              <c:strCache>
                <c:ptCount val="1"/>
                <c:pt idx="0">
                  <c:v>Series 1</c:v>
                </c:pt>
              </c:strCache>
            </c:strRef>
          </c:tx>
          <c:spPr>
            <a:ln w="22225" cap="rnd">
              <a:solidFill>
                <a:schemeClr val="bg1">
                  <a:lumMod val="50000"/>
                </a:schemeClr>
              </a:solidFill>
              <a:round/>
            </a:ln>
            <a:effectLst>
              <a:outerShdw blurRad="12700" algn="ctr" rotWithShape="0">
                <a:prstClr val="black">
                  <a:alpha val="40000"/>
                </a:prstClr>
              </a:outerShdw>
            </a:effectLst>
          </c:spPr>
          <c:marker>
            <c:symbol val="circle"/>
            <c:size val="15"/>
            <c:spPr>
              <a:solidFill>
                <a:srgbClr val="17A086"/>
              </a:solidFill>
              <a:ln w="0">
                <a:noFill/>
              </a:ln>
              <a:effectLst>
                <a:outerShdw blurRad="12700" algn="ctr" rotWithShape="0">
                  <a:prstClr val="black">
                    <a:alpha val="40000"/>
                  </a:prstClr>
                </a:outerShdw>
              </a:effectLst>
            </c:spPr>
          </c:marker>
          <c:dPt>
            <c:idx val="0"/>
            <c:marker>
              <c:symbol val="circle"/>
              <c:size val="15"/>
              <c:spPr>
                <a:solidFill>
                  <a:schemeClr val="accent1"/>
                </a:solidFill>
                <a:ln w="0">
                  <a:noFill/>
                </a:ln>
                <a:effectLst>
                  <a:outerShdw blurRad="12700" algn="ctr" rotWithShape="0">
                    <a:prstClr val="black">
                      <a:alpha val="40000"/>
                    </a:prstClr>
                  </a:outerShdw>
                </a:effectLst>
              </c:spPr>
            </c:marker>
            <c:bubble3D val="0"/>
            <c:extLst>
              <c:ext xmlns:c16="http://schemas.microsoft.com/office/drawing/2014/chart" uri="{C3380CC4-5D6E-409C-BE32-E72D297353CC}">
                <c16:uniqueId val="{00000000-78A1-4A9A-ABD9-41BA12BAB010}"/>
              </c:ext>
            </c:extLst>
          </c:dPt>
          <c:dPt>
            <c:idx val="1"/>
            <c:marker>
              <c:symbol val="circle"/>
              <c:size val="15"/>
              <c:spPr>
                <a:solidFill>
                  <a:schemeClr val="accent2"/>
                </a:solidFill>
                <a:ln w="0">
                  <a:noFill/>
                </a:ln>
                <a:effectLst>
                  <a:outerShdw blurRad="12700" algn="ctr" rotWithShape="0">
                    <a:prstClr val="black">
                      <a:alpha val="40000"/>
                    </a:prstClr>
                  </a:outerShdw>
                </a:effectLst>
              </c:spPr>
            </c:marker>
            <c:bubble3D val="0"/>
            <c:spPr>
              <a:ln w="22225" cap="rnd">
                <a:solidFill>
                  <a:schemeClr val="accent6"/>
                </a:solidFill>
                <a:round/>
              </a:ln>
              <a:effectLst>
                <a:outerShdw blurRad="12700" algn="ctr" rotWithShape="0">
                  <a:prstClr val="black">
                    <a:alpha val="40000"/>
                  </a:prstClr>
                </a:outerShdw>
              </a:effectLst>
            </c:spPr>
            <c:extLst>
              <c:ext xmlns:c16="http://schemas.microsoft.com/office/drawing/2014/chart" uri="{C3380CC4-5D6E-409C-BE32-E72D297353CC}">
                <c16:uniqueId val="{00000002-78A1-4A9A-ABD9-41BA12BAB010}"/>
              </c:ext>
            </c:extLst>
          </c:dPt>
          <c:dPt>
            <c:idx val="2"/>
            <c:marker>
              <c:symbol val="circle"/>
              <c:size val="15"/>
              <c:spPr>
                <a:solidFill>
                  <a:schemeClr val="accent3"/>
                </a:solidFill>
                <a:ln w="0">
                  <a:noFill/>
                </a:ln>
                <a:effectLst>
                  <a:outerShdw blurRad="12700" algn="ctr" rotWithShape="0">
                    <a:prstClr val="black">
                      <a:alpha val="40000"/>
                    </a:prstClr>
                  </a:outerShdw>
                </a:effectLst>
              </c:spPr>
            </c:marker>
            <c:bubble3D val="0"/>
            <c:spPr>
              <a:ln w="22225" cap="rnd">
                <a:solidFill>
                  <a:schemeClr val="accent6"/>
                </a:solidFill>
                <a:round/>
              </a:ln>
              <a:effectLst>
                <a:outerShdw blurRad="12700" algn="ctr" rotWithShape="0">
                  <a:prstClr val="black">
                    <a:alpha val="40000"/>
                  </a:prstClr>
                </a:outerShdw>
              </a:effectLst>
            </c:spPr>
            <c:extLst>
              <c:ext xmlns:c16="http://schemas.microsoft.com/office/drawing/2014/chart" uri="{C3380CC4-5D6E-409C-BE32-E72D297353CC}">
                <c16:uniqueId val="{00000004-78A1-4A9A-ABD9-41BA12BAB010}"/>
              </c:ext>
            </c:extLst>
          </c:dPt>
          <c:dPt>
            <c:idx val="3"/>
            <c:marker>
              <c:symbol val="circle"/>
              <c:size val="15"/>
              <c:spPr>
                <a:solidFill>
                  <a:schemeClr val="accent4"/>
                </a:solidFill>
                <a:ln w="0">
                  <a:noFill/>
                </a:ln>
                <a:effectLst>
                  <a:outerShdw blurRad="12700" algn="ctr" rotWithShape="0">
                    <a:prstClr val="black">
                      <a:alpha val="40000"/>
                    </a:prstClr>
                  </a:outerShdw>
                </a:effectLst>
              </c:spPr>
            </c:marker>
            <c:bubble3D val="0"/>
            <c:spPr>
              <a:ln w="22225" cap="rnd">
                <a:solidFill>
                  <a:schemeClr val="accent6"/>
                </a:solidFill>
                <a:round/>
              </a:ln>
              <a:effectLst>
                <a:outerShdw blurRad="12700" algn="ctr" rotWithShape="0">
                  <a:prstClr val="black">
                    <a:alpha val="40000"/>
                  </a:prstClr>
                </a:outerShdw>
              </a:effectLst>
            </c:spPr>
            <c:extLst>
              <c:ext xmlns:c16="http://schemas.microsoft.com/office/drawing/2014/chart" uri="{C3380CC4-5D6E-409C-BE32-E72D297353CC}">
                <c16:uniqueId val="{00000006-78A1-4A9A-ABD9-41BA12BAB010}"/>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Poor (n=244)</c:v>
                </c:pt>
                <c:pt idx="1">
                  <c:v>Fair (n=653)</c:v>
                </c:pt>
                <c:pt idx="2">
                  <c:v>Good (n=834)</c:v>
                </c:pt>
                <c:pt idx="3">
                  <c:v>Excellent (n=165)</c:v>
                </c:pt>
              </c:strCache>
            </c:strRef>
          </c:cat>
          <c:val>
            <c:numRef>
              <c:f>Sheet1!$B$2:$B$5</c:f>
              <c:numCache>
                <c:formatCode>General</c:formatCode>
                <c:ptCount val="4"/>
                <c:pt idx="0">
                  <c:v>16</c:v>
                </c:pt>
                <c:pt idx="1">
                  <c:v>46</c:v>
                </c:pt>
                <c:pt idx="2">
                  <c:v>77</c:v>
                </c:pt>
                <c:pt idx="3">
                  <c:v>96</c:v>
                </c:pt>
              </c:numCache>
            </c:numRef>
          </c:val>
          <c:smooth val="0"/>
          <c:extLst>
            <c:ext xmlns:c16="http://schemas.microsoft.com/office/drawing/2014/chart" uri="{C3380CC4-5D6E-409C-BE32-E72D297353CC}">
              <c16:uniqueId val="{00000007-78A1-4A9A-ABD9-41BA12BAB010}"/>
            </c:ext>
          </c:extLst>
        </c:ser>
        <c:dLbls>
          <c:showLegendKey val="0"/>
          <c:showVal val="0"/>
          <c:showCatName val="0"/>
          <c:showSerName val="0"/>
          <c:showPercent val="0"/>
          <c:showBubbleSize val="0"/>
        </c:dLbls>
        <c:marker val="1"/>
        <c:smooth val="0"/>
        <c:axId val="345396680"/>
        <c:axId val="345387272"/>
      </c:lineChart>
      <c:catAx>
        <c:axId val="345396680"/>
        <c:scaling>
          <c:orientation val="minMax"/>
        </c:scaling>
        <c:delete val="1"/>
        <c:axPos val="b"/>
        <c:numFmt formatCode="General" sourceLinked="1"/>
        <c:majorTickMark val="none"/>
        <c:minorTickMark val="none"/>
        <c:tickLblPos val="nextTo"/>
        <c:crossAx val="345387272"/>
        <c:crosses val="autoZero"/>
        <c:auto val="1"/>
        <c:lblAlgn val="ctr"/>
        <c:lblOffset val="100"/>
        <c:noMultiLvlLbl val="0"/>
      </c:catAx>
      <c:valAx>
        <c:axId val="345387272"/>
        <c:scaling>
          <c:orientation val="minMax"/>
          <c:max val="100"/>
        </c:scaling>
        <c:delete val="1"/>
        <c:axPos val="l"/>
        <c:numFmt formatCode="General" sourceLinked="1"/>
        <c:majorTickMark val="none"/>
        <c:minorTickMark val="none"/>
        <c:tickLblPos val="nextTo"/>
        <c:crossAx val="345396680"/>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900AE-3105-4E99-ADCB-A7C3BD47FF42}"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4428E-C89E-411C-86E6-5E3C8874D566}" type="slidenum">
              <a:rPr lang="en-US" smtClean="0"/>
              <a:t>‹#›</a:t>
            </a:fld>
            <a:endParaRPr lang="en-US"/>
          </a:p>
        </p:txBody>
      </p:sp>
    </p:spTree>
    <p:extLst>
      <p:ext uri="{BB962C8B-B14F-4D97-AF65-F5344CB8AC3E}">
        <p14:creationId xmlns:p14="http://schemas.microsoft.com/office/powerpoint/2010/main" val="1952697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 to wave, smile and say ‘Hi!!!’</a:t>
            </a:r>
          </a:p>
        </p:txBody>
      </p:sp>
      <p:sp>
        <p:nvSpPr>
          <p:cNvPr id="4" name="Slide Number Placeholder 3"/>
          <p:cNvSpPr>
            <a:spLocks noGrp="1"/>
          </p:cNvSpPr>
          <p:nvPr>
            <p:ph type="sldNum" sz="quarter" idx="5"/>
          </p:nvPr>
        </p:nvSpPr>
        <p:spPr/>
        <p:txBody>
          <a:bodyPr/>
          <a:lstStyle/>
          <a:p>
            <a:fld id="{2F04428E-C89E-411C-86E6-5E3C8874D566}" type="slidenum">
              <a:rPr lang="en-US" smtClean="0"/>
              <a:t>4</a:t>
            </a:fld>
            <a:endParaRPr lang="en-US"/>
          </a:p>
        </p:txBody>
      </p:sp>
    </p:spTree>
    <p:extLst>
      <p:ext uri="{BB962C8B-B14F-4D97-AF65-F5344CB8AC3E}">
        <p14:creationId xmlns:p14="http://schemas.microsoft.com/office/powerpoint/2010/main" val="125235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 we telling you about the feature definition names? What does this all mean for you guys, the users?</a:t>
            </a:r>
          </a:p>
          <a:p>
            <a:endParaRPr lang="en-US" dirty="0"/>
          </a:p>
          <a:p>
            <a:r>
              <a:rPr lang="en-US" dirty="0"/>
              <a:t>This is to help you be informed of what is changing with the standards and your design files, so that when you submit tickets, you are better able to communicate issues to us at KYTC.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civil data?</a:t>
            </a:r>
          </a:p>
          <a:p>
            <a:endParaRPr lang="en-US" dirty="0"/>
          </a:p>
          <a:p>
            <a:r>
              <a:rPr lang="en-US" dirty="0"/>
              <a:t>So where is this civil data stored? How is it used? When is it getting copied into my file?</a:t>
            </a:r>
          </a:p>
          <a:p>
            <a:endParaRPr lang="en-US" dirty="0"/>
          </a:p>
          <a:p>
            <a:r>
              <a:rPr lang="en-US" dirty="0"/>
              <a:t>The DGN Library is where this is all stored, it houses the civil data such as feature definitions, element templates, text favorites, and more. This all tells what to look like, when, and where. This gets copied into your design file when you use things like geometries and assign it a feature definition.</a:t>
            </a:r>
          </a:p>
          <a:p>
            <a:endParaRPr lang="en-US" dirty="0"/>
          </a:p>
          <a:p>
            <a:r>
              <a:rPr lang="en-US" dirty="0"/>
              <a:t>The drainage information is stored in a design seed, which happens to be the drainage DGN Library. This houses information such as storm data, prototypes, and catalog entries. So what are some of these civil data? What do these do? Catalog entries and prototypes house the hydraulic information of the structures and the feature definitions point to these to tell it what properties to use.</a:t>
            </a:r>
          </a:p>
          <a:p>
            <a:endParaRPr lang="en-US" dirty="0"/>
          </a:p>
          <a:p>
            <a:r>
              <a:rPr lang="en-US" dirty="0"/>
              <a:t>So when does the drainage information get copied over?</a:t>
            </a:r>
          </a:p>
          <a:p>
            <a:endParaRPr lang="en-US" dirty="0"/>
          </a:p>
          <a:p>
            <a:r>
              <a:rPr lang="en-US" dirty="0"/>
              <a:t>Has anyone seen this box? If you haven’t shame on you because this is where it all starts for drainage and utility design. This box is where you say “yes” or “no” to drainage information being permanently embedded into the file. This copies the CURRENT prototypes and catalog entries as well as other drainage information into the file.</a:t>
            </a:r>
          </a:p>
          <a:p>
            <a:endParaRPr lang="en-US" dirty="0"/>
          </a:p>
          <a:p>
            <a:r>
              <a:rPr lang="en-US" dirty="0"/>
              <a:t>If you have started a drainage project in ORD DU 10.10 already, and you upgrade to the 10.12 version, you will need to update the standards. However, if you start a new one in ORD DU 10.12 you should be fine.</a:t>
            </a:r>
          </a:p>
          <a:p>
            <a:endParaRPr lang="en-US" dirty="0"/>
          </a:p>
          <a:p>
            <a:endParaRPr lang="en-US" dirty="0"/>
          </a:p>
        </p:txBody>
      </p:sp>
      <p:sp>
        <p:nvSpPr>
          <p:cNvPr id="4" name="Slide Number Placeholder 3"/>
          <p:cNvSpPr>
            <a:spLocks noGrp="1"/>
          </p:cNvSpPr>
          <p:nvPr>
            <p:ph type="sldNum" sz="quarter" idx="5"/>
          </p:nvPr>
        </p:nvSpPr>
        <p:spPr/>
        <p:txBody>
          <a:bodyPr/>
          <a:lstStyle/>
          <a:p>
            <a:fld id="{2F04428E-C89E-411C-86E6-5E3C8874D566}" type="slidenum">
              <a:rPr lang="en-US" smtClean="0"/>
              <a:t>13</a:t>
            </a:fld>
            <a:endParaRPr lang="en-US"/>
          </a:p>
        </p:txBody>
      </p:sp>
    </p:spTree>
    <p:extLst>
      <p:ext uri="{BB962C8B-B14F-4D97-AF65-F5344CB8AC3E}">
        <p14:creationId xmlns:p14="http://schemas.microsoft.com/office/powerpoint/2010/main" val="3797714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2.svg"/><Relationship Id="rId5" Type="http://schemas.openxmlformats.org/officeDocument/2006/relationships/image" Target="../media/image13.svg"/><Relationship Id="rId10"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D1AC-FBBA-090E-9D4F-E41772B95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B98F15-4730-6DB6-9115-FCFDF5B35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DA260C-844C-0807-D30E-8ECA743E6F60}"/>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5" name="Footer Placeholder 4">
            <a:extLst>
              <a:ext uri="{FF2B5EF4-FFF2-40B4-BE49-F238E27FC236}">
                <a16:creationId xmlns:a16="http://schemas.microsoft.com/office/drawing/2014/main" id="{8B94CBC6-F5A4-1145-971F-4FEC0741F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DBFB9-834D-05F8-0C91-D7B3A5AC573D}"/>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2397930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31B8E-5EC1-0B72-10E9-74161FB2B0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57F37D-11AC-96C0-B582-CD9F7279C1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E9AB1-5F8D-70BB-2E5C-C14D9062E71B}"/>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5" name="Footer Placeholder 4">
            <a:extLst>
              <a:ext uri="{FF2B5EF4-FFF2-40B4-BE49-F238E27FC236}">
                <a16:creationId xmlns:a16="http://schemas.microsoft.com/office/drawing/2014/main" id="{BABEE69E-1B39-5044-AB5B-FAD4C6FA1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225BCD-B294-6C2A-C3F3-1A7AC5DE06DE}"/>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132079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9B7BC0-E388-B3C7-9273-B2DCD46C1C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32F411-03BC-82F4-871E-002BEDEA93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28956-38AA-868E-FCF4-883DC5937E69}"/>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5" name="Footer Placeholder 4">
            <a:extLst>
              <a:ext uri="{FF2B5EF4-FFF2-40B4-BE49-F238E27FC236}">
                <a16:creationId xmlns:a16="http://schemas.microsoft.com/office/drawing/2014/main" id="{1FB50B95-6EC7-9A14-5C3E-268FCF212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51341-ADFF-AB15-7FEB-E2DB71A84A47}"/>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4258514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84664" y="1122363"/>
            <a:ext cx="5486400" cy="2387600"/>
          </a:xfrm>
        </p:spPr>
        <p:txBody>
          <a:bodyPr anchor="b"/>
          <a:lstStyle>
            <a:lvl1pPr algn="l">
              <a:defRPr sz="60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6080759" y="3602038"/>
            <a:ext cx="5486400" cy="1655762"/>
          </a:xfrm>
        </p:spPr>
        <p:txBody>
          <a:bodyPr>
            <a:normAutofit/>
          </a:bodyPr>
          <a:lstStyle>
            <a:lvl1pPr marL="0" indent="0" algn="l">
              <a:lnSpc>
                <a:spcPts val="28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a:xfrm>
            <a:off x="8727198" y="6355080"/>
            <a:ext cx="2286000" cy="365125"/>
          </a:xfrm>
        </p:spPr>
        <p:txBody>
          <a:bodyPr/>
          <a:lstStyle>
            <a:lvl1pPr>
              <a:defRPr>
                <a:solidFill>
                  <a:schemeClr val="bg1"/>
                </a:solidFill>
              </a:defRPr>
            </a:lvl1pPr>
          </a:lstStyle>
          <a:p>
            <a:r>
              <a:rPr lang="en-US"/>
              <a:t>Pitch deck title</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a:xfrm>
            <a:off x="7508027" y="6353175"/>
            <a:ext cx="1097280" cy="365125"/>
          </a:xfrm>
        </p:spPr>
        <p:txBody>
          <a:bodyPr/>
          <a:lstStyle>
            <a:lvl1pPr>
              <a:defRPr>
                <a:solidFill>
                  <a:schemeClr val="bg1"/>
                </a:solidFill>
              </a:defRPr>
            </a:lvl1pPr>
          </a:lstStyle>
          <a:p>
            <a:r>
              <a:rPr lang="en-US"/>
              <a:t>20XX</a:t>
            </a:r>
          </a:p>
        </p:txBody>
      </p:sp>
    </p:spTree>
    <p:extLst>
      <p:ext uri="{BB962C8B-B14F-4D97-AF65-F5344CB8AC3E}">
        <p14:creationId xmlns:p14="http://schemas.microsoft.com/office/powerpoint/2010/main" val="996922253"/>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right">
    <p:bg>
      <p:bgPr>
        <a:solidFill>
          <a:schemeClr val="tx2"/>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898524"/>
            <a:ext cx="6343650" cy="1325880"/>
          </a:xfrm>
        </p:spPr>
        <p:txBody>
          <a:bodyPr anchor="t" anchorCtr="0"/>
          <a:lstStyle>
            <a:lvl1pPr>
              <a:defRPr cap="all" baseline="0">
                <a:solidFill>
                  <a:schemeClr val="accent1"/>
                </a:solidFill>
              </a:defRPr>
            </a:lvl1pPr>
          </a:lstStyle>
          <a:p>
            <a:r>
              <a:rPr lang="en-US"/>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4933949" y="2310817"/>
            <a:ext cx="6400800" cy="3657600"/>
          </a:xfrm>
        </p:spPr>
        <p:txBody>
          <a:bodyPr>
            <a:normAutofit/>
          </a:bodyPr>
          <a:lstStyle>
            <a:lvl1pPr marL="0" indent="0">
              <a:lnSpc>
                <a:spcPts val="2800"/>
              </a:lnSpc>
              <a:spcBef>
                <a:spcPts val="0"/>
              </a:spcBef>
              <a:buNone/>
              <a:defRPr sz="18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ate Placeholder 3">
            <a:extLst>
              <a:ext uri="{FF2B5EF4-FFF2-40B4-BE49-F238E27FC236}">
                <a16:creationId xmlns:a16="http://schemas.microsoft.com/office/drawing/2014/main" id="{5E4B9359-45F7-446D-8327-B1978DE8E3D8}"/>
              </a:ext>
            </a:extLst>
          </p:cNvPr>
          <p:cNvSpPr>
            <a:spLocks noGrp="1"/>
          </p:cNvSpPr>
          <p:nvPr>
            <p:ph type="dt" sz="half" idx="10"/>
          </p:nvPr>
        </p:nvSpPr>
        <p:spPr>
          <a:xfrm>
            <a:off x="4937760" y="6353175"/>
            <a:ext cx="1097280" cy="365125"/>
          </a:xfrm>
        </p:spPr>
        <p:txBody>
          <a:bodyPr/>
          <a:lstStyle>
            <a:lvl1pPr>
              <a:defRPr>
                <a:solidFill>
                  <a:schemeClr val="tx1">
                    <a:lumMod val="75000"/>
                    <a:lumOff val="25000"/>
                  </a:schemeClr>
                </a:solidFill>
              </a:defRPr>
            </a:lvl1pPr>
          </a:lstStyle>
          <a:p>
            <a:r>
              <a:rPr lang="en-US"/>
              <a:t>20XX</a:t>
            </a:r>
          </a:p>
        </p:txBody>
      </p:sp>
      <p:sp>
        <p:nvSpPr>
          <p:cNvPr id="113" name="Footer Placeholder 4">
            <a:extLst>
              <a:ext uri="{FF2B5EF4-FFF2-40B4-BE49-F238E27FC236}">
                <a16:creationId xmlns:a16="http://schemas.microsoft.com/office/drawing/2014/main" id="{A808BC2F-0D21-4E99-B8C6-DC1C7CD1274C}"/>
              </a:ext>
            </a:extLst>
          </p:cNvPr>
          <p:cNvSpPr>
            <a:spLocks noGrp="1"/>
          </p:cNvSpPr>
          <p:nvPr>
            <p:ph type="ftr" sz="quarter" idx="11"/>
          </p:nvPr>
        </p:nvSpPr>
        <p:spPr>
          <a:xfrm>
            <a:off x="7436167"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114" name="Slide Number Placeholder 5">
            <a:extLst>
              <a:ext uri="{FF2B5EF4-FFF2-40B4-BE49-F238E27FC236}">
                <a16:creationId xmlns:a16="http://schemas.microsoft.com/office/drawing/2014/main" id="{054CC8D5-17CB-435D-B227-465D3B8FA059}"/>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26288071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blem">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4"/>
            <a:ext cx="6339840" cy="1325880"/>
          </a:xfrm>
        </p:spPr>
        <p:txBody>
          <a:bodyPr anchor="t" anchorCtr="0"/>
          <a:lstStyle>
            <a:lvl1pPr>
              <a:defRPr cap="all" baseline="0">
                <a:solidFill>
                  <a:schemeClr val="accent1"/>
                </a:solidFill>
              </a:defRPr>
            </a:lvl1pPr>
          </a:lstStyle>
          <a:p>
            <a:r>
              <a:rPr lang="en-US"/>
              <a:t>CLICK TO ADD TITLE</a:t>
            </a:r>
          </a:p>
        </p:txBody>
      </p:sp>
      <p:grpSp>
        <p:nvGrpSpPr>
          <p:cNvPr id="3" name="Group 2">
            <a:extLst>
              <a:ext uri="{FF2B5EF4-FFF2-40B4-BE49-F238E27FC236}">
                <a16:creationId xmlns:a16="http://schemas.microsoft.com/office/drawing/2014/main" id="{AA46EB74-3A91-4DAA-ACF3-FF090B2F7C96}"/>
              </a:ext>
              <a:ext uri="{C183D7F6-B498-43B3-948B-1728B52AA6E4}">
                <adec:decorative xmlns:adec="http://schemas.microsoft.com/office/drawing/2017/decorative" val="1"/>
              </a:ext>
            </a:extLst>
          </p:cNvPr>
          <p:cNvGrpSpPr/>
          <p:nvPr userDrawn="1"/>
        </p:nvGrpSpPr>
        <p:grpSpPr>
          <a:xfrm>
            <a:off x="-193623" y="-983359"/>
            <a:ext cx="5242592" cy="7843456"/>
            <a:chOff x="-193623" y="-983359"/>
            <a:chExt cx="5242592" cy="7843456"/>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3019001"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 name="Freeform: Shape 132">
              <a:extLst>
                <a:ext uri="{FF2B5EF4-FFF2-40B4-BE49-F238E27FC236}">
                  <a16:creationId xmlns:a16="http://schemas.microsoft.com/office/drawing/2014/main" id="{3591DEB5-C98C-4EF8-AA57-B8F45C484FF4}"/>
                </a:ext>
                <a:ext uri="{C183D7F6-B498-43B3-948B-1728B52AA6E4}">
                  <adec:decorative xmlns:adec="http://schemas.microsoft.com/office/drawing/2017/decorative" val="1"/>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id="{6FFCF0CF-3167-4E3E-BD4A-236ACC247EC0}"/>
                </a:ext>
                <a:ext uri="{C183D7F6-B498-43B3-948B-1728B52AA6E4}">
                  <adec:decorative xmlns:adec="http://schemas.microsoft.com/office/drawing/2017/decorative" val="1"/>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B47A61A-6E4C-49A5-A2E8-2410A107CC2A}"/>
                </a:ext>
                <a:ext uri="{C183D7F6-B498-43B3-948B-1728B52AA6E4}">
                  <adec:decorative xmlns:adec="http://schemas.microsoft.com/office/drawing/2017/decorative" val="1"/>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C8CDBA7-BF04-4719-8D66-513A71ECCAFF}"/>
                </a:ext>
                <a:ext uri="{C183D7F6-B498-43B3-948B-1728B52AA6E4}">
                  <adec:decorative xmlns:adec="http://schemas.microsoft.com/office/drawing/2017/decorative" val="1"/>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9CDC826-71AB-4245-AC5F-8DC9DB2BBCE0}"/>
                </a:ext>
                <a:ext uri="{C183D7F6-B498-43B3-948B-1728B52AA6E4}">
                  <adec:decorative xmlns:adec="http://schemas.microsoft.com/office/drawing/2017/decorative" val="1"/>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DE1670F-43B8-4EA8-878C-AC3FF1921E21}"/>
                </a:ext>
                <a:ext uri="{C183D7F6-B498-43B3-948B-1728B52AA6E4}">
                  <adec:decorative xmlns:adec="http://schemas.microsoft.com/office/drawing/2017/decorative" val="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AE780ED-EF51-4AD7-A73F-01E563D0E8BC}"/>
                </a:ext>
                <a:ext uri="{C183D7F6-B498-43B3-948B-1728B52AA6E4}">
                  <adec:decorative xmlns:adec="http://schemas.microsoft.com/office/drawing/2017/decorative" val="1"/>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E269AE3-65CE-4B86-B8B1-413783695039}"/>
                </a:ext>
                <a:ext uri="{C183D7F6-B498-43B3-948B-1728B52AA6E4}">
                  <adec:decorative xmlns:adec="http://schemas.microsoft.com/office/drawing/2017/decorative" val="1"/>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35E0649-74BB-4271-BE7D-1F2ED094753E}"/>
                </a:ext>
                <a:ext uri="{C183D7F6-B498-43B3-948B-1728B52AA6E4}">
                  <adec:decorative xmlns:adec="http://schemas.microsoft.com/office/drawing/2017/decorative" val="1"/>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C2D71F3-0A7A-4745-A34F-CE00E95F927C}"/>
                </a:ext>
                <a:ext uri="{C183D7F6-B498-43B3-948B-1728B52AA6E4}">
                  <adec:decorative xmlns:adec="http://schemas.microsoft.com/office/drawing/2017/decorative" val="1"/>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1BF2AB6-6873-4ED8-98DB-4A9398AF7324}"/>
                </a:ext>
                <a:ext uri="{C183D7F6-B498-43B3-948B-1728B52AA6E4}">
                  <adec:decorative xmlns:adec="http://schemas.microsoft.com/office/drawing/2017/decorative" val="1"/>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8BEE1DC-3180-496F-B9F2-0541143A9C65}"/>
                </a:ext>
                <a:ext uri="{C183D7F6-B498-43B3-948B-1728B52AA6E4}">
                  <adec:decorative xmlns:adec="http://schemas.microsoft.com/office/drawing/2017/decorative" val="1"/>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39D863D-C379-4E72-B276-53F62D7E2B98}"/>
                </a:ext>
                <a:ext uri="{C183D7F6-B498-43B3-948B-1728B52AA6E4}">
                  <adec:decorative xmlns:adec="http://schemas.microsoft.com/office/drawing/2017/decorative" val="1"/>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079BA6D-6450-46A6-9874-663ABFE497CE}"/>
                </a:ext>
                <a:ext uri="{C183D7F6-B498-43B3-948B-1728B52AA6E4}">
                  <adec:decorative xmlns:adec="http://schemas.microsoft.com/office/drawing/2017/decorative" val="1"/>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4CFFBA8-B565-42FA-9C0D-4FC6525B06C1}"/>
                </a:ext>
                <a:ext uri="{C183D7F6-B498-43B3-948B-1728B52AA6E4}">
                  <adec:decorative xmlns:adec="http://schemas.microsoft.com/office/drawing/2017/decorative" val="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8016DB4-3354-4E78-B07E-1D722297B864}"/>
                </a:ext>
                <a:ext uri="{C183D7F6-B498-43B3-948B-1728B52AA6E4}">
                  <adec:decorative xmlns:adec="http://schemas.microsoft.com/office/drawing/2017/decorative" val="1"/>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CB1EA35-0D05-4F13-871D-0CAB5CECD44A}"/>
                </a:ext>
                <a:ext uri="{C183D7F6-B498-43B3-948B-1728B52AA6E4}">
                  <adec:decorative xmlns:adec="http://schemas.microsoft.com/office/drawing/2017/decorative" val="1"/>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7F84AF5-3C7F-4D42-92A9-CCA3CDB8EB55}"/>
                </a:ext>
                <a:ext uri="{C183D7F6-B498-43B3-948B-1728B52AA6E4}">
                  <adec:decorative xmlns:adec="http://schemas.microsoft.com/office/drawing/2017/decorative" val="1"/>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A8E90CE-90F4-42ED-AAAF-0F139BE4E3D5}"/>
                </a:ext>
                <a:ext uri="{C183D7F6-B498-43B3-948B-1728B52AA6E4}">
                  <adec:decorative xmlns:adec="http://schemas.microsoft.com/office/drawing/2017/decorative" val="1"/>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C1C105E-FE0D-4A36-AE5B-BBA110F6EE53}"/>
                </a:ext>
                <a:ext uri="{C183D7F6-B498-43B3-948B-1728B52AA6E4}">
                  <adec:decorative xmlns:adec="http://schemas.microsoft.com/office/drawing/2017/decorative" val="1"/>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id="{AD282910-ECE9-4B26-9656-AD1D41D44AC8}"/>
                </a:ext>
                <a:ext uri="{C183D7F6-B498-43B3-948B-1728B52AA6E4}">
                  <adec:decorative xmlns:adec="http://schemas.microsoft.com/office/drawing/2017/decorative" val="1"/>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3" name="Freeform: Shape 182">
              <a:extLst>
                <a:ext uri="{FF2B5EF4-FFF2-40B4-BE49-F238E27FC236}">
                  <a16:creationId xmlns:a16="http://schemas.microsoft.com/office/drawing/2014/main" id="{7C7A453C-4565-4652-9781-F1488009734C}"/>
                </a:ext>
                <a:ext uri="{C183D7F6-B498-43B3-948B-1728B52AA6E4}">
                  <adec:decorative xmlns:adec="http://schemas.microsoft.com/office/drawing/2017/decorative" val="1"/>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id="{DE479407-B0BB-45F1-A93D-05ED5B41F316}"/>
                </a:ext>
                <a:ext uri="{C183D7F6-B498-43B3-948B-1728B52AA6E4}">
                  <adec:decorative xmlns:adec="http://schemas.microsoft.com/office/drawing/2017/decorative" val="1"/>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1" name="Freeform: Shape 180">
              <a:extLst>
                <a:ext uri="{FF2B5EF4-FFF2-40B4-BE49-F238E27FC236}">
                  <a16:creationId xmlns:a16="http://schemas.microsoft.com/office/drawing/2014/main" id="{0271515D-B4B7-4502-B24F-DC5480444ED0}"/>
                </a:ext>
                <a:ext uri="{C183D7F6-B498-43B3-948B-1728B52AA6E4}">
                  <adec:decorative xmlns:adec="http://schemas.microsoft.com/office/drawing/2017/decorative" val="1"/>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id="{DB364732-EC14-4416-964A-13F3D77CDBBD}"/>
                </a:ext>
                <a:ext uri="{C183D7F6-B498-43B3-948B-1728B52AA6E4}">
                  <adec:decorative xmlns:adec="http://schemas.microsoft.com/office/drawing/2017/decorative" val="1"/>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9" name="Freeform: Shape 178">
              <a:extLst>
                <a:ext uri="{FF2B5EF4-FFF2-40B4-BE49-F238E27FC236}">
                  <a16:creationId xmlns:a16="http://schemas.microsoft.com/office/drawing/2014/main" id="{619347B5-2692-4514-B67B-159C25FA4940}"/>
                </a:ext>
                <a:ext uri="{C183D7F6-B498-43B3-948B-1728B52AA6E4}">
                  <adec:decorative xmlns:adec="http://schemas.microsoft.com/office/drawing/2017/decorative" val="1"/>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id="{E1746638-BCA2-4B8F-A315-9514E1973CDD}"/>
                </a:ext>
                <a:ext uri="{C183D7F6-B498-43B3-948B-1728B52AA6E4}">
                  <adec:decorative xmlns:adec="http://schemas.microsoft.com/office/drawing/2017/decorative" val="1"/>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Freeform: Shape 176">
              <a:extLst>
                <a:ext uri="{FF2B5EF4-FFF2-40B4-BE49-F238E27FC236}">
                  <a16:creationId xmlns:a16="http://schemas.microsoft.com/office/drawing/2014/main" id="{47F56D6B-560F-4123-9E05-11ACF383DF87}"/>
                </a:ext>
                <a:ext uri="{C183D7F6-B498-43B3-948B-1728B52AA6E4}">
                  <adec:decorative xmlns:adec="http://schemas.microsoft.com/office/drawing/2017/decorative" val="1"/>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Shape 175">
              <a:extLst>
                <a:ext uri="{FF2B5EF4-FFF2-40B4-BE49-F238E27FC236}">
                  <a16:creationId xmlns:a16="http://schemas.microsoft.com/office/drawing/2014/main" id="{2FD3A4D4-C05F-4057-8408-6FF0887E068F}"/>
                </a:ext>
                <a:ext uri="{C183D7F6-B498-43B3-948B-1728B52AA6E4}">
                  <adec:decorative xmlns:adec="http://schemas.microsoft.com/office/drawing/2017/decorative" val="1"/>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extLst>
                <a:ext uri="{FF2B5EF4-FFF2-40B4-BE49-F238E27FC236}">
                  <a16:creationId xmlns:a16="http://schemas.microsoft.com/office/drawing/2014/main" id="{32EAC669-BA43-4F58-9784-4CCDFE4D6F4E}"/>
                </a:ext>
                <a:ext uri="{C183D7F6-B498-43B3-948B-1728B52AA6E4}">
                  <adec:decorative xmlns:adec="http://schemas.microsoft.com/office/drawing/2017/decorative" val="1"/>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Freeform: Shape 173">
              <a:extLst>
                <a:ext uri="{FF2B5EF4-FFF2-40B4-BE49-F238E27FC236}">
                  <a16:creationId xmlns:a16="http://schemas.microsoft.com/office/drawing/2014/main" id="{73CAE3B4-689F-4EC3-8CC9-EB6D360E3846}"/>
                </a:ext>
                <a:ext uri="{C183D7F6-B498-43B3-948B-1728B52AA6E4}">
                  <adec:decorative xmlns:adec="http://schemas.microsoft.com/office/drawing/2017/decorative" val="1"/>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Freeform: Shape 172">
              <a:extLst>
                <a:ext uri="{FF2B5EF4-FFF2-40B4-BE49-F238E27FC236}">
                  <a16:creationId xmlns:a16="http://schemas.microsoft.com/office/drawing/2014/main" id="{8665978C-1CDF-4EF9-9A5C-4C6C0B3BE0F0}"/>
                </a:ext>
                <a:ext uri="{C183D7F6-B498-43B3-948B-1728B52AA6E4}">
                  <adec:decorative xmlns:adec="http://schemas.microsoft.com/office/drawing/2017/decorative" val="1"/>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Freeform: Shape 171">
              <a:extLst>
                <a:ext uri="{FF2B5EF4-FFF2-40B4-BE49-F238E27FC236}">
                  <a16:creationId xmlns:a16="http://schemas.microsoft.com/office/drawing/2014/main" id="{97F81447-DAE2-4092-B156-2723E18064A7}"/>
                </a:ext>
                <a:ext uri="{C183D7F6-B498-43B3-948B-1728B52AA6E4}">
                  <adec:decorative xmlns:adec="http://schemas.microsoft.com/office/drawing/2017/decorative" val="1"/>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 name="Freeform: Shape 170">
              <a:extLst>
                <a:ext uri="{FF2B5EF4-FFF2-40B4-BE49-F238E27FC236}">
                  <a16:creationId xmlns:a16="http://schemas.microsoft.com/office/drawing/2014/main" id="{AB0C8140-456A-4593-9DC3-5A53E63B0CDF}"/>
                </a:ext>
                <a:ext uri="{C183D7F6-B498-43B3-948B-1728B52AA6E4}">
                  <adec:decorative xmlns:adec="http://schemas.microsoft.com/office/drawing/2017/decorative" val="1"/>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Freeform: Shape 169">
              <a:extLst>
                <a:ext uri="{FF2B5EF4-FFF2-40B4-BE49-F238E27FC236}">
                  <a16:creationId xmlns:a16="http://schemas.microsoft.com/office/drawing/2014/main" id="{E1411ED6-803D-4C5A-8E92-8EAC28ACA255}"/>
                </a:ext>
                <a:ext uri="{C183D7F6-B498-43B3-948B-1728B52AA6E4}">
                  <adec:decorative xmlns:adec="http://schemas.microsoft.com/office/drawing/2017/decorative" val="1"/>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Freeform: Shape 168">
              <a:extLst>
                <a:ext uri="{FF2B5EF4-FFF2-40B4-BE49-F238E27FC236}">
                  <a16:creationId xmlns:a16="http://schemas.microsoft.com/office/drawing/2014/main" id="{D3F198DF-8521-45A1-8BAE-4FC70FC420A8}"/>
                </a:ext>
                <a:ext uri="{C183D7F6-B498-43B3-948B-1728B52AA6E4}">
                  <adec:decorative xmlns:adec="http://schemas.microsoft.com/office/drawing/2017/decorative" val="1"/>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Freeform: Shape 167">
              <a:extLst>
                <a:ext uri="{FF2B5EF4-FFF2-40B4-BE49-F238E27FC236}">
                  <a16:creationId xmlns:a16="http://schemas.microsoft.com/office/drawing/2014/main" id="{AAA80212-BA6E-448F-BA91-287462E1D34C}"/>
                </a:ext>
                <a:ext uri="{C183D7F6-B498-43B3-948B-1728B52AA6E4}">
                  <adec:decorative xmlns:adec="http://schemas.microsoft.com/office/drawing/2017/decorative" val="1"/>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Freeform: Shape 166">
              <a:extLst>
                <a:ext uri="{FF2B5EF4-FFF2-40B4-BE49-F238E27FC236}">
                  <a16:creationId xmlns:a16="http://schemas.microsoft.com/office/drawing/2014/main" id="{5B8EBCCB-B7E3-4837-AA61-44D0A400EC96}"/>
                </a:ext>
                <a:ext uri="{C183D7F6-B498-43B3-948B-1728B52AA6E4}">
                  <adec:decorative xmlns:adec="http://schemas.microsoft.com/office/drawing/2017/decorative" val="1"/>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6" name="Text Placeholder 9">
            <a:extLst>
              <a:ext uri="{FF2B5EF4-FFF2-40B4-BE49-F238E27FC236}">
                <a16:creationId xmlns:a16="http://schemas.microsoft.com/office/drawing/2014/main" id="{31DFD331-AE9E-4D35-BC5E-89A51E7CC6CF}"/>
              </a:ext>
            </a:extLst>
          </p:cNvPr>
          <p:cNvSpPr>
            <a:spLocks noGrp="1"/>
          </p:cNvSpPr>
          <p:nvPr>
            <p:ph type="body" sz="quarter" idx="15" hasCustomPrompt="1"/>
          </p:nvPr>
        </p:nvSpPr>
        <p:spPr>
          <a:xfrm>
            <a:off x="4937760" y="2080153"/>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5" name="Text Placeholder 9">
            <a:extLst>
              <a:ext uri="{FF2B5EF4-FFF2-40B4-BE49-F238E27FC236}">
                <a16:creationId xmlns:a16="http://schemas.microsoft.com/office/drawing/2014/main" id="{E4B2F207-6068-4806-A6CC-5A7FCB66A218}"/>
              </a:ext>
            </a:extLst>
          </p:cNvPr>
          <p:cNvSpPr>
            <a:spLocks noGrp="1"/>
          </p:cNvSpPr>
          <p:nvPr>
            <p:ph type="body" sz="quarter" idx="13"/>
          </p:nvPr>
        </p:nvSpPr>
        <p:spPr>
          <a:xfrm>
            <a:off x="4937760" y="2491866"/>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8" name="Text Placeholder 9">
            <a:extLst>
              <a:ext uri="{FF2B5EF4-FFF2-40B4-BE49-F238E27FC236}">
                <a16:creationId xmlns:a16="http://schemas.microsoft.com/office/drawing/2014/main" id="{8F52AD35-565E-4B3E-B63D-69F6C62E56DF}"/>
              </a:ext>
            </a:extLst>
          </p:cNvPr>
          <p:cNvSpPr>
            <a:spLocks noGrp="1"/>
          </p:cNvSpPr>
          <p:nvPr>
            <p:ph type="body" sz="quarter" idx="17" hasCustomPrompt="1"/>
          </p:nvPr>
        </p:nvSpPr>
        <p:spPr>
          <a:xfrm>
            <a:off x="4937760" y="3417082"/>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7" name="Text Placeholder 9">
            <a:extLst>
              <a:ext uri="{FF2B5EF4-FFF2-40B4-BE49-F238E27FC236}">
                <a16:creationId xmlns:a16="http://schemas.microsoft.com/office/drawing/2014/main" id="{62E32947-70DC-4299-A3C0-D8CFA7571844}"/>
              </a:ext>
            </a:extLst>
          </p:cNvPr>
          <p:cNvSpPr>
            <a:spLocks noGrp="1"/>
          </p:cNvSpPr>
          <p:nvPr>
            <p:ph type="body" sz="quarter" idx="16"/>
          </p:nvPr>
        </p:nvSpPr>
        <p:spPr>
          <a:xfrm>
            <a:off x="4937760" y="3837939"/>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0" name="Text Placeholder 9">
            <a:extLst>
              <a:ext uri="{FF2B5EF4-FFF2-40B4-BE49-F238E27FC236}">
                <a16:creationId xmlns:a16="http://schemas.microsoft.com/office/drawing/2014/main" id="{15906F94-3E6E-4731-9975-FE2377DBDC21}"/>
              </a:ext>
            </a:extLst>
          </p:cNvPr>
          <p:cNvSpPr>
            <a:spLocks noGrp="1"/>
          </p:cNvSpPr>
          <p:nvPr>
            <p:ph type="body" sz="quarter" idx="19" hasCustomPrompt="1"/>
          </p:nvPr>
        </p:nvSpPr>
        <p:spPr>
          <a:xfrm>
            <a:off x="4933747" y="4790587"/>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9" name="Text Placeholder 9">
            <a:extLst>
              <a:ext uri="{FF2B5EF4-FFF2-40B4-BE49-F238E27FC236}">
                <a16:creationId xmlns:a16="http://schemas.microsoft.com/office/drawing/2014/main" id="{F592EC28-81D2-494E-AD5C-BC4F4FCD303E}"/>
              </a:ext>
            </a:extLst>
          </p:cNvPr>
          <p:cNvSpPr>
            <a:spLocks noGrp="1"/>
          </p:cNvSpPr>
          <p:nvPr>
            <p:ph type="body" sz="quarter" idx="18"/>
          </p:nvPr>
        </p:nvSpPr>
        <p:spPr>
          <a:xfrm>
            <a:off x="4933747" y="5203301"/>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3" name="Text Placeholder 9">
            <a:extLst>
              <a:ext uri="{FF2B5EF4-FFF2-40B4-BE49-F238E27FC236}">
                <a16:creationId xmlns:a16="http://schemas.microsoft.com/office/drawing/2014/main" id="{6B4E489F-EE15-4460-875A-2FB75B72C5DD}"/>
              </a:ext>
            </a:extLst>
          </p:cNvPr>
          <p:cNvSpPr>
            <a:spLocks noGrp="1"/>
          </p:cNvSpPr>
          <p:nvPr>
            <p:ph type="body" sz="quarter" idx="21" hasCustomPrompt="1"/>
          </p:nvPr>
        </p:nvSpPr>
        <p:spPr>
          <a:xfrm>
            <a:off x="8486217" y="2080153"/>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102" name="Text Placeholder 9">
            <a:extLst>
              <a:ext uri="{FF2B5EF4-FFF2-40B4-BE49-F238E27FC236}">
                <a16:creationId xmlns:a16="http://schemas.microsoft.com/office/drawing/2014/main" id="{41D6DC40-2E7F-4703-B810-A9DF12E8CA4D}"/>
              </a:ext>
            </a:extLst>
          </p:cNvPr>
          <p:cNvSpPr>
            <a:spLocks noGrp="1"/>
          </p:cNvSpPr>
          <p:nvPr>
            <p:ph type="body" sz="quarter" idx="20"/>
          </p:nvPr>
        </p:nvSpPr>
        <p:spPr>
          <a:xfrm>
            <a:off x="8486217" y="2486550"/>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5" name="Text Placeholder 9">
            <a:extLst>
              <a:ext uri="{FF2B5EF4-FFF2-40B4-BE49-F238E27FC236}">
                <a16:creationId xmlns:a16="http://schemas.microsoft.com/office/drawing/2014/main" id="{8D1334C0-9B97-4769-8EC5-505D553AD531}"/>
              </a:ext>
            </a:extLst>
          </p:cNvPr>
          <p:cNvSpPr>
            <a:spLocks noGrp="1"/>
          </p:cNvSpPr>
          <p:nvPr>
            <p:ph type="body" sz="quarter" idx="23" hasCustomPrompt="1"/>
          </p:nvPr>
        </p:nvSpPr>
        <p:spPr>
          <a:xfrm>
            <a:off x="8486217" y="3417082"/>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104" name="Text Placeholder 9">
            <a:extLst>
              <a:ext uri="{FF2B5EF4-FFF2-40B4-BE49-F238E27FC236}">
                <a16:creationId xmlns:a16="http://schemas.microsoft.com/office/drawing/2014/main" id="{77627840-21B3-4981-A379-398FD9F5B7EF}"/>
              </a:ext>
            </a:extLst>
          </p:cNvPr>
          <p:cNvSpPr>
            <a:spLocks noGrp="1"/>
          </p:cNvSpPr>
          <p:nvPr>
            <p:ph type="body" sz="quarter" idx="22"/>
          </p:nvPr>
        </p:nvSpPr>
        <p:spPr>
          <a:xfrm>
            <a:off x="8486217" y="3832623"/>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4937760" y="6353175"/>
            <a:ext cx="1097280" cy="365125"/>
          </a:xfrm>
        </p:spPr>
        <p:txBody>
          <a:bodyPr/>
          <a:lstStyle>
            <a:lvl1pPr>
              <a:defRPr>
                <a:solidFill>
                  <a:schemeClr val="tx1">
                    <a:lumMod val="75000"/>
                    <a:lumOff val="25000"/>
                  </a:schemeClr>
                </a:solidFill>
              </a:defRPr>
            </a:lvl1pPr>
          </a:lstStyle>
          <a:p>
            <a:r>
              <a:rPr lang="en-US"/>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7436167"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766414357"/>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uti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5"/>
            <a:ext cx="6800850" cy="1325880"/>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0C962441-913E-484B-806B-8AD5CE673426}"/>
              </a:ext>
              <a:ext uri="{C183D7F6-B498-43B3-948B-1728B52AA6E4}">
                <adec:decorative xmlns:adec="http://schemas.microsoft.com/office/drawing/2017/decorative" val="1"/>
              </a:ext>
            </a:extLst>
          </p:cNvPr>
          <p:cNvGrpSpPr/>
          <p:nvPr userDrawn="1"/>
        </p:nvGrpSpPr>
        <p:grpSpPr>
          <a:xfrm>
            <a:off x="-33209" y="-16980"/>
            <a:ext cx="4096193" cy="6874980"/>
            <a:chOff x="-33209" y="-16980"/>
            <a:chExt cx="4096193" cy="6874980"/>
          </a:xfrm>
        </p:grpSpPr>
        <p:sp>
          <p:nvSpPr>
            <p:cNvPr id="7" name="Rectangle 6">
              <a:extLst>
                <a:ext uri="{FF2B5EF4-FFF2-40B4-BE49-F238E27FC236}">
                  <a16:creationId xmlns:a16="http://schemas.microsoft.com/office/drawing/2014/main" id="{E557D1F3-8C55-47FE-B39A-86D30F8FFEA1}"/>
                </a:ext>
              </a:extLst>
            </p:cNvPr>
            <p:cNvSpPr/>
            <p:nvPr userDrawn="1"/>
          </p:nvSpPr>
          <p:spPr>
            <a:xfrm>
              <a:off x="11888" y="0"/>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0" y="4814860"/>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D2F68DA8-1D58-42B0-A2C9-046E92884BC1}"/>
                </a:ext>
              </a:extLst>
            </p:cNvPr>
            <p:cNvSpPr/>
            <p:nvPr userDrawn="1"/>
          </p:nvSpPr>
          <p:spPr>
            <a:xfrm>
              <a:off x="2033016"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2033016" y="40596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6980"/>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2029968" y="6045049"/>
              <a:ext cx="2029968"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9384" y="4828032"/>
              <a:ext cx="2029968" cy="2029968"/>
            </a:xfrm>
            <a:prstGeom prst="rect">
              <a:avLst/>
            </a:prstGeom>
          </p:spPr>
        </p:pic>
        <p:sp>
          <p:nvSpPr>
            <p:cNvPr id="39" name="Rectangle 38">
              <a:extLst>
                <a:ext uri="{FF2B5EF4-FFF2-40B4-BE49-F238E27FC236}">
                  <a16:creationId xmlns:a16="http://schemas.microsoft.com/office/drawing/2014/main" id="{9837D25D-BADF-40E0-B7F9-1288B53AA656}"/>
                </a:ext>
              </a:extLst>
            </p:cNvPr>
            <p:cNvSpPr/>
            <p:nvPr userDrawn="1"/>
          </p:nvSpPr>
          <p:spPr>
            <a:xfrm flipH="1">
              <a:off x="-9868" y="2000264"/>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A847BA4-24DF-47BE-BE28-02415C2A2D3C}"/>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0" y="4052952"/>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33209" y="199954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33209" y="2009066"/>
              <a:ext cx="301752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2923530" y="1871237"/>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 Placeholder 9">
            <a:extLst>
              <a:ext uri="{FF2B5EF4-FFF2-40B4-BE49-F238E27FC236}">
                <a16:creationId xmlns:a16="http://schemas.microsoft.com/office/drawing/2014/main" id="{4416EFAA-C2FD-4F04-91E3-9F1FA3533A94}"/>
              </a:ext>
            </a:extLst>
          </p:cNvPr>
          <p:cNvSpPr>
            <a:spLocks noGrp="1"/>
          </p:cNvSpPr>
          <p:nvPr>
            <p:ph type="body" sz="quarter" idx="15" hasCustomPrompt="1"/>
          </p:nvPr>
        </p:nvSpPr>
        <p:spPr>
          <a:xfrm>
            <a:off x="4937760" y="2084832"/>
            <a:ext cx="3200400" cy="365760"/>
          </a:xfrm>
        </p:spPr>
        <p:txBody>
          <a:bodyPr>
            <a:noAutofit/>
          </a:bodyPr>
          <a:lstStyle>
            <a:lvl1pPr marL="0" indent="0">
              <a:lnSpc>
                <a:spcPts val="2400"/>
              </a:lnSpc>
              <a:buNone/>
              <a:defRPr sz="2000" b="1" cap="all" baseline="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72" name="Text Placeholder 9">
            <a:extLst>
              <a:ext uri="{FF2B5EF4-FFF2-40B4-BE49-F238E27FC236}">
                <a16:creationId xmlns:a16="http://schemas.microsoft.com/office/drawing/2014/main" id="{0BAC0AED-8273-498E-ABB8-65CD10B00735}"/>
              </a:ext>
            </a:extLst>
          </p:cNvPr>
          <p:cNvSpPr>
            <a:spLocks noGrp="1"/>
          </p:cNvSpPr>
          <p:nvPr>
            <p:ph type="body" sz="quarter" idx="13"/>
          </p:nvPr>
        </p:nvSpPr>
        <p:spPr>
          <a:xfrm>
            <a:off x="4914900" y="2496312"/>
            <a:ext cx="3200400" cy="1188720"/>
          </a:xfrm>
        </p:spPr>
        <p:txBody>
          <a:bodyPr>
            <a:normAutofit/>
          </a:bodyPr>
          <a:lstStyle>
            <a:lvl1pPr marL="0" indent="0">
              <a:lnSpc>
                <a:spcPts val="1800"/>
              </a:lnSpc>
              <a:spcBef>
                <a:spcPts val="0"/>
              </a:spcBef>
              <a:buNone/>
              <a:defRPr sz="14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2" name="Text Placeholder 9">
            <a:extLst>
              <a:ext uri="{FF2B5EF4-FFF2-40B4-BE49-F238E27FC236}">
                <a16:creationId xmlns:a16="http://schemas.microsoft.com/office/drawing/2014/main" id="{0FACFED0-6B1D-4868-929E-C9101D8B7DE1}"/>
              </a:ext>
            </a:extLst>
          </p:cNvPr>
          <p:cNvSpPr>
            <a:spLocks noGrp="1"/>
          </p:cNvSpPr>
          <p:nvPr>
            <p:ph type="body" sz="quarter" idx="16" hasCustomPrompt="1"/>
          </p:nvPr>
        </p:nvSpPr>
        <p:spPr>
          <a:xfrm>
            <a:off x="8538777" y="2084832"/>
            <a:ext cx="3200400" cy="365760"/>
          </a:xfrm>
        </p:spPr>
        <p:txBody>
          <a:bodyPr>
            <a:noAutofit/>
          </a:bodyPr>
          <a:lstStyle>
            <a:lvl1pPr marL="0" indent="0">
              <a:lnSpc>
                <a:spcPts val="2400"/>
              </a:lnSpc>
              <a:buNone/>
              <a:defRPr sz="2000" b="1" cap="all" baseline="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74" name="Text Placeholder 9">
            <a:extLst>
              <a:ext uri="{FF2B5EF4-FFF2-40B4-BE49-F238E27FC236}">
                <a16:creationId xmlns:a16="http://schemas.microsoft.com/office/drawing/2014/main" id="{A3276736-0B83-4D4F-B7D9-AAEF95E38AE5}"/>
              </a:ext>
            </a:extLst>
          </p:cNvPr>
          <p:cNvSpPr>
            <a:spLocks noGrp="1"/>
          </p:cNvSpPr>
          <p:nvPr>
            <p:ph type="body" sz="quarter" idx="14"/>
          </p:nvPr>
        </p:nvSpPr>
        <p:spPr>
          <a:xfrm>
            <a:off x="8535924" y="2496312"/>
            <a:ext cx="3200400" cy="1188720"/>
          </a:xfrm>
        </p:spPr>
        <p:txBody>
          <a:bodyPr>
            <a:normAutofit/>
          </a:bodyPr>
          <a:lstStyle>
            <a:lvl1pPr marL="0" indent="0">
              <a:lnSpc>
                <a:spcPts val="1800"/>
              </a:lnSpc>
              <a:spcBef>
                <a:spcPts val="0"/>
              </a:spcBef>
              <a:buNone/>
              <a:defRPr sz="14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5" name="Text Placeholder 9">
            <a:extLst>
              <a:ext uri="{FF2B5EF4-FFF2-40B4-BE49-F238E27FC236}">
                <a16:creationId xmlns:a16="http://schemas.microsoft.com/office/drawing/2014/main" id="{B57AD20F-1E1B-4FD3-8A76-E07A91002B85}"/>
              </a:ext>
            </a:extLst>
          </p:cNvPr>
          <p:cNvSpPr>
            <a:spLocks noGrp="1"/>
          </p:cNvSpPr>
          <p:nvPr>
            <p:ph type="body" sz="quarter" idx="19" hasCustomPrompt="1"/>
          </p:nvPr>
        </p:nvSpPr>
        <p:spPr>
          <a:xfrm>
            <a:off x="4937760" y="3838956"/>
            <a:ext cx="3200400" cy="365760"/>
          </a:xfrm>
        </p:spPr>
        <p:txBody>
          <a:bodyPr>
            <a:noAutofit/>
          </a:bodyPr>
          <a:lstStyle>
            <a:lvl1pPr marL="0" indent="0">
              <a:lnSpc>
                <a:spcPts val="2400"/>
              </a:lnSpc>
              <a:buNone/>
              <a:defRPr sz="2000" b="1" cap="all" baseline="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3" name="Text Placeholder 9">
            <a:extLst>
              <a:ext uri="{FF2B5EF4-FFF2-40B4-BE49-F238E27FC236}">
                <a16:creationId xmlns:a16="http://schemas.microsoft.com/office/drawing/2014/main" id="{6688431F-3AD3-44AD-A5DF-E032B167CC02}"/>
              </a:ext>
            </a:extLst>
          </p:cNvPr>
          <p:cNvSpPr>
            <a:spLocks noGrp="1"/>
          </p:cNvSpPr>
          <p:nvPr>
            <p:ph type="body" sz="quarter" idx="17"/>
          </p:nvPr>
        </p:nvSpPr>
        <p:spPr>
          <a:xfrm>
            <a:off x="4937760" y="4255479"/>
            <a:ext cx="3200400" cy="1188720"/>
          </a:xfrm>
        </p:spPr>
        <p:txBody>
          <a:bodyPr>
            <a:normAutofit/>
          </a:bodyPr>
          <a:lstStyle>
            <a:lvl1pPr marL="0" indent="0">
              <a:lnSpc>
                <a:spcPts val="1800"/>
              </a:lnSpc>
              <a:spcBef>
                <a:spcPts val="0"/>
              </a:spcBef>
              <a:buNone/>
              <a:defRPr sz="14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6" name="Text Placeholder 9">
            <a:extLst>
              <a:ext uri="{FF2B5EF4-FFF2-40B4-BE49-F238E27FC236}">
                <a16:creationId xmlns:a16="http://schemas.microsoft.com/office/drawing/2014/main" id="{F1B1DAAB-37E2-4803-8DF8-A56E6FFF054E}"/>
              </a:ext>
            </a:extLst>
          </p:cNvPr>
          <p:cNvSpPr>
            <a:spLocks noGrp="1"/>
          </p:cNvSpPr>
          <p:nvPr>
            <p:ph type="body" sz="quarter" idx="20" hasCustomPrompt="1"/>
          </p:nvPr>
        </p:nvSpPr>
        <p:spPr>
          <a:xfrm>
            <a:off x="8535924" y="3838956"/>
            <a:ext cx="3200400" cy="365760"/>
          </a:xfrm>
        </p:spPr>
        <p:txBody>
          <a:bodyPr>
            <a:noAutofit/>
          </a:bodyPr>
          <a:lstStyle>
            <a:lvl1pPr marL="0" indent="0">
              <a:lnSpc>
                <a:spcPts val="2400"/>
              </a:lnSpc>
              <a:buNone/>
              <a:defRPr sz="2000" b="1" cap="all" baseline="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4" name="Text Placeholder 9">
            <a:extLst>
              <a:ext uri="{FF2B5EF4-FFF2-40B4-BE49-F238E27FC236}">
                <a16:creationId xmlns:a16="http://schemas.microsoft.com/office/drawing/2014/main" id="{E9E9B407-35B1-4B56-BB6A-4895E5AC4CC3}"/>
              </a:ext>
            </a:extLst>
          </p:cNvPr>
          <p:cNvSpPr>
            <a:spLocks noGrp="1"/>
          </p:cNvSpPr>
          <p:nvPr>
            <p:ph type="body" sz="quarter" idx="18"/>
          </p:nvPr>
        </p:nvSpPr>
        <p:spPr>
          <a:xfrm>
            <a:off x="8535924" y="4252806"/>
            <a:ext cx="3200400" cy="1188720"/>
          </a:xfrm>
        </p:spPr>
        <p:txBody>
          <a:bodyPr>
            <a:normAutofit/>
          </a:bodyPr>
          <a:lstStyle>
            <a:lvl1pPr marL="0" indent="0">
              <a:lnSpc>
                <a:spcPts val="1800"/>
              </a:lnSpc>
              <a:spcBef>
                <a:spcPts val="0"/>
              </a:spcBef>
              <a:buNone/>
              <a:defRPr sz="14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4937760" y="6353175"/>
            <a:ext cx="1097280" cy="365125"/>
          </a:xfrm>
        </p:spPr>
        <p:txBody>
          <a:bodyPr/>
          <a:lstStyle>
            <a:lvl1pPr>
              <a:defRPr>
                <a:solidFill>
                  <a:schemeClr val="bg1"/>
                </a:solidFill>
              </a:defRPr>
            </a:lvl1pPr>
          </a:lstStyle>
          <a:p>
            <a:r>
              <a:rPr lang="en-US"/>
              <a:t>20XX</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7436167" y="6350000"/>
            <a:ext cx="2286000" cy="365125"/>
          </a:xfrm>
        </p:spPr>
        <p:txBody>
          <a:bodyPr/>
          <a:lstStyle>
            <a:lvl1pPr>
              <a:defRPr>
                <a:solidFill>
                  <a:schemeClr val="bg1"/>
                </a:solidFill>
              </a:defRPr>
            </a:lvl1pPr>
          </a:lstStyle>
          <a:p>
            <a:r>
              <a:rPr lang="en-US"/>
              <a:t>Pitch deck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754364588"/>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duct overview">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6800850" cy="1325880"/>
          </a:xfrm>
        </p:spPr>
        <p:txBody>
          <a:bodyPr anchor="t" anchorCtr="0"/>
          <a:lstStyle>
            <a:lvl1pPr>
              <a:defRPr cap="all" baseline="0">
                <a:solidFill>
                  <a:schemeClr val="accent1"/>
                </a:solidFill>
              </a:defRPr>
            </a:lvl1pPr>
          </a:lstStyle>
          <a:p>
            <a:r>
              <a:rPr lang="en-US"/>
              <a:t>CLICK TO ADD TITLE</a:t>
            </a:r>
          </a:p>
        </p:txBody>
      </p:sp>
      <p:grpSp>
        <p:nvGrpSpPr>
          <p:cNvPr id="5" name="Group 4">
            <a:extLst>
              <a:ext uri="{FF2B5EF4-FFF2-40B4-BE49-F238E27FC236}">
                <a16:creationId xmlns:a16="http://schemas.microsoft.com/office/drawing/2014/main" id="{76A6A8D4-352A-4CDF-8E34-3A3E06402913}"/>
              </a:ext>
              <a:ext uri="{C183D7F6-B498-43B3-948B-1728B52AA6E4}">
                <adec:decorative xmlns:adec="http://schemas.microsoft.com/office/drawing/2017/decorative" val="1"/>
              </a:ext>
            </a:extLst>
          </p:cNvPr>
          <p:cNvGrpSpPr/>
          <p:nvPr userDrawn="1"/>
        </p:nvGrpSpPr>
        <p:grpSpPr>
          <a:xfrm>
            <a:off x="8094267" y="-12136"/>
            <a:ext cx="4100169" cy="6878956"/>
            <a:chOff x="8094267" y="-12136"/>
            <a:chExt cx="4100169" cy="6878956"/>
          </a:xfrm>
        </p:grpSpPr>
        <p:grpSp>
          <p:nvGrpSpPr>
            <p:cNvPr id="3" name="Group 2">
              <a:extLst>
                <a:ext uri="{FF2B5EF4-FFF2-40B4-BE49-F238E27FC236}">
                  <a16:creationId xmlns:a16="http://schemas.microsoft.com/office/drawing/2014/main" id="{4CDCB077-A12F-4FE0-AD96-924BF98DBB84}"/>
                </a:ext>
                <a:ext uri="{C183D7F6-B498-43B3-948B-1728B52AA6E4}">
                  <adec:decorative xmlns:adec="http://schemas.microsoft.com/office/drawing/2017/decorative" val="1"/>
                </a:ext>
              </a:extLst>
            </p:cNvPr>
            <p:cNvGrpSpPr/>
            <p:nvPr userDrawn="1"/>
          </p:nvGrpSpPr>
          <p:grpSpPr>
            <a:xfrm>
              <a:off x="8138160" y="-7084"/>
              <a:ext cx="4053840" cy="4061621"/>
              <a:chOff x="8138160" y="-7084"/>
              <a:chExt cx="4053840" cy="4061621"/>
            </a:xfrm>
          </p:grpSpPr>
          <p:sp>
            <p:nvSpPr>
              <p:cNvPr id="39" name="Rectangle 38">
                <a:extLst>
                  <a:ext uri="{FF2B5EF4-FFF2-40B4-BE49-F238E27FC236}">
                    <a16:creationId xmlns:a16="http://schemas.microsoft.com/office/drawing/2014/main" id="{9837D25D-BADF-40E0-B7F9-1288B53AA656}"/>
                  </a:ext>
                </a:extLst>
              </p:cNvPr>
              <p:cNvSpPr/>
              <p:nvPr userDrawn="1"/>
            </p:nvSpPr>
            <p:spPr>
              <a:xfrm flipH="1">
                <a:off x="8138160" y="2017039"/>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7B41BF2-DA71-4B06-A2F0-757A5EF7047C}"/>
                </a:ext>
                <a:ext uri="{C183D7F6-B498-43B3-948B-1728B52AA6E4}">
                  <adec:decorative xmlns:adec="http://schemas.microsoft.com/office/drawing/2017/decorative" val="1"/>
                </a:ext>
              </a:extLst>
            </p:cNvPr>
            <p:cNvGrpSpPr/>
            <p:nvPr userDrawn="1"/>
          </p:nvGrpSpPr>
          <p:grpSpPr>
            <a:xfrm>
              <a:off x="8094267" y="-12136"/>
              <a:ext cx="4100169" cy="6878956"/>
              <a:chOff x="8094267" y="-12136"/>
              <a:chExt cx="4100169" cy="6878956"/>
            </a:xfrm>
          </p:grpSpPr>
          <p:sp>
            <p:nvSpPr>
              <p:cNvPr id="32" name="Rectangle 31">
                <a:extLst>
                  <a:ext uri="{FF2B5EF4-FFF2-40B4-BE49-F238E27FC236}">
                    <a16:creationId xmlns:a16="http://schemas.microsoft.com/office/drawing/2014/main" id="{F4EB6F2E-2621-4EB5-A04D-906FD08CED87}"/>
                  </a:ext>
                </a:extLst>
              </p:cNvPr>
              <p:cNvSpPr/>
              <p:nvPr userDrawn="1"/>
            </p:nvSpPr>
            <p:spPr>
              <a:xfrm flipH="1">
                <a:off x="8138160" y="4868828"/>
                <a:ext cx="2032942" cy="19979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4468" y="4044603"/>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2419"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7489" y="-12136"/>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62032" y="6020759"/>
                <a:ext cx="2029968" cy="8372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8160" y="4863676"/>
                <a:ext cx="2029968" cy="1997992"/>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8241"/>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094267" y="2005958"/>
                <a:ext cx="301752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1006" y="186812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Text Placeholder 9">
            <a:extLst>
              <a:ext uri="{FF2B5EF4-FFF2-40B4-BE49-F238E27FC236}">
                <a16:creationId xmlns:a16="http://schemas.microsoft.com/office/drawing/2014/main" id="{DEE368EA-C32D-4066-8292-11EB5B67AB3C}"/>
              </a:ext>
            </a:extLst>
          </p:cNvPr>
          <p:cNvSpPr>
            <a:spLocks noGrp="1"/>
          </p:cNvSpPr>
          <p:nvPr>
            <p:ph type="body" sz="quarter" idx="15" hasCustomPrompt="1"/>
          </p:nvPr>
        </p:nvSpPr>
        <p:spPr>
          <a:xfrm>
            <a:off x="914400" y="2084832"/>
            <a:ext cx="320040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914400" y="2496312"/>
            <a:ext cx="3200400" cy="11887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0" name="Text Placeholder 9">
            <a:extLst>
              <a:ext uri="{FF2B5EF4-FFF2-40B4-BE49-F238E27FC236}">
                <a16:creationId xmlns:a16="http://schemas.microsoft.com/office/drawing/2014/main" id="{C3E5ADF3-741C-452B-9B49-005E753E6E0B}"/>
              </a:ext>
            </a:extLst>
          </p:cNvPr>
          <p:cNvSpPr>
            <a:spLocks noGrp="1"/>
          </p:cNvSpPr>
          <p:nvPr>
            <p:ph type="body" sz="quarter" idx="16" hasCustomPrompt="1"/>
          </p:nvPr>
        </p:nvSpPr>
        <p:spPr>
          <a:xfrm>
            <a:off x="4538277" y="2084832"/>
            <a:ext cx="320040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68" name="Text Placeholder 9">
            <a:extLst>
              <a:ext uri="{FF2B5EF4-FFF2-40B4-BE49-F238E27FC236}">
                <a16:creationId xmlns:a16="http://schemas.microsoft.com/office/drawing/2014/main" id="{2C541281-49BC-4F14-B167-DE14FE3A622C}"/>
              </a:ext>
            </a:extLst>
          </p:cNvPr>
          <p:cNvSpPr>
            <a:spLocks noGrp="1"/>
          </p:cNvSpPr>
          <p:nvPr>
            <p:ph type="body" sz="quarter" idx="14"/>
          </p:nvPr>
        </p:nvSpPr>
        <p:spPr>
          <a:xfrm>
            <a:off x="4535424" y="2496312"/>
            <a:ext cx="3200400" cy="11887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3" name="Text Placeholder 9">
            <a:extLst>
              <a:ext uri="{FF2B5EF4-FFF2-40B4-BE49-F238E27FC236}">
                <a16:creationId xmlns:a16="http://schemas.microsoft.com/office/drawing/2014/main" id="{3B7B080D-47B1-4B65-8638-AD5E3240EDA7}"/>
              </a:ext>
            </a:extLst>
          </p:cNvPr>
          <p:cNvSpPr>
            <a:spLocks noGrp="1"/>
          </p:cNvSpPr>
          <p:nvPr>
            <p:ph type="body" sz="quarter" idx="19" hasCustomPrompt="1"/>
          </p:nvPr>
        </p:nvSpPr>
        <p:spPr>
          <a:xfrm>
            <a:off x="914400" y="3840480"/>
            <a:ext cx="320040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71" name="Text Placeholder 9">
            <a:extLst>
              <a:ext uri="{FF2B5EF4-FFF2-40B4-BE49-F238E27FC236}">
                <a16:creationId xmlns:a16="http://schemas.microsoft.com/office/drawing/2014/main" id="{AA51BCEC-2845-4DF6-8F9A-2B163EC16DD5}"/>
              </a:ext>
            </a:extLst>
          </p:cNvPr>
          <p:cNvSpPr>
            <a:spLocks noGrp="1"/>
          </p:cNvSpPr>
          <p:nvPr>
            <p:ph type="body" sz="quarter" idx="17"/>
          </p:nvPr>
        </p:nvSpPr>
        <p:spPr>
          <a:xfrm>
            <a:off x="914400" y="4251960"/>
            <a:ext cx="3200400" cy="114300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4" name="Text Placeholder 9">
            <a:extLst>
              <a:ext uri="{FF2B5EF4-FFF2-40B4-BE49-F238E27FC236}">
                <a16:creationId xmlns:a16="http://schemas.microsoft.com/office/drawing/2014/main" id="{5B98F8C8-0931-4E43-ABDE-8A700DD269D7}"/>
              </a:ext>
            </a:extLst>
          </p:cNvPr>
          <p:cNvSpPr>
            <a:spLocks noGrp="1"/>
          </p:cNvSpPr>
          <p:nvPr>
            <p:ph type="body" sz="quarter" idx="20" hasCustomPrompt="1"/>
          </p:nvPr>
        </p:nvSpPr>
        <p:spPr>
          <a:xfrm>
            <a:off x="4535424" y="3840480"/>
            <a:ext cx="320040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72" name="Text Placeholder 9">
            <a:extLst>
              <a:ext uri="{FF2B5EF4-FFF2-40B4-BE49-F238E27FC236}">
                <a16:creationId xmlns:a16="http://schemas.microsoft.com/office/drawing/2014/main" id="{126E196B-9448-4FBE-A134-65735F8ED97F}"/>
              </a:ext>
            </a:extLst>
          </p:cNvPr>
          <p:cNvSpPr>
            <a:spLocks noGrp="1"/>
          </p:cNvSpPr>
          <p:nvPr>
            <p:ph type="body" sz="quarter" idx="18"/>
          </p:nvPr>
        </p:nvSpPr>
        <p:spPr>
          <a:xfrm>
            <a:off x="4535424" y="4251960"/>
            <a:ext cx="3200400" cy="114300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65" name="Date Placeholder 3">
            <a:extLst>
              <a:ext uri="{FF2B5EF4-FFF2-40B4-BE49-F238E27FC236}">
                <a16:creationId xmlns:a16="http://schemas.microsoft.com/office/drawing/2014/main" id="{405B8744-A7AF-461F-9103-708D9BFE8947}"/>
              </a:ext>
            </a:extLst>
          </p:cNvPr>
          <p:cNvSpPr>
            <a:spLocks noGrp="1"/>
          </p:cNvSpPr>
          <p:nvPr>
            <p:ph type="dt" sz="half" idx="10"/>
          </p:nvPr>
        </p:nvSpPr>
        <p:spPr>
          <a:xfrm>
            <a:off x="914400" y="6355080"/>
            <a:ext cx="1097280" cy="365125"/>
          </a:xfrm>
        </p:spPr>
        <p:txBody>
          <a:bodyPr/>
          <a:lstStyle>
            <a:lvl1pPr>
              <a:defRPr>
                <a:solidFill>
                  <a:schemeClr val="tx1">
                    <a:lumMod val="75000"/>
                    <a:lumOff val="25000"/>
                  </a:schemeClr>
                </a:solidFill>
              </a:defRPr>
            </a:lvl1pPr>
          </a:lstStyle>
          <a:p>
            <a:r>
              <a:rPr lang="en-US"/>
              <a:t>20XX</a:t>
            </a:r>
          </a:p>
        </p:txBody>
      </p:sp>
      <p:sp>
        <p:nvSpPr>
          <p:cNvPr id="66" name="Footer Placeholder 4">
            <a:extLst>
              <a:ext uri="{FF2B5EF4-FFF2-40B4-BE49-F238E27FC236}">
                <a16:creationId xmlns:a16="http://schemas.microsoft.com/office/drawing/2014/main" id="{C902A11D-5CD4-4561-882F-26EA89ADC0F9}"/>
              </a:ext>
            </a:extLst>
          </p:cNvPr>
          <p:cNvSpPr>
            <a:spLocks noGrp="1"/>
          </p:cNvSpPr>
          <p:nvPr>
            <p:ph type="ftr" sz="quarter" idx="11"/>
          </p:nvPr>
        </p:nvSpPr>
        <p:spPr>
          <a:xfrm>
            <a:off x="5499886" y="6355080"/>
            <a:ext cx="2286000" cy="365125"/>
          </a:xfrm>
        </p:spPr>
        <p:txBody>
          <a:bodyPr/>
          <a:lstStyle>
            <a:lvl1pPr>
              <a:defRPr>
                <a:solidFill>
                  <a:schemeClr val="tx1">
                    <a:lumMod val="75000"/>
                    <a:lumOff val="25000"/>
                  </a:schemeClr>
                </a:solidFill>
              </a:defRPr>
            </a:lvl1pPr>
          </a:lstStyle>
          <a:p>
            <a:r>
              <a:rPr lang="en-US"/>
              <a:t>Pitch deck title</a:t>
            </a:r>
          </a:p>
        </p:txBody>
      </p:sp>
      <p:sp>
        <p:nvSpPr>
          <p:cNvPr id="67" name="Slide Number Placeholder 5">
            <a:extLst>
              <a:ext uri="{FF2B5EF4-FFF2-40B4-BE49-F238E27FC236}">
                <a16:creationId xmlns:a16="http://schemas.microsoft.com/office/drawing/2014/main" id="{F0739A04-E734-4FCE-954E-0C4FB1A4CA7A}"/>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57480954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lef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6800850" cy="1325880"/>
          </a:xfrm>
        </p:spPr>
        <p:txBody>
          <a:bodyPr anchor="t" anchorCtr="0"/>
          <a:lstStyle>
            <a:lvl1pPr>
              <a:defRPr cap="all" baseline="0">
                <a:solidFill>
                  <a:schemeClr val="tx2"/>
                </a:solidFill>
              </a:defRPr>
            </a:lvl1pPr>
          </a:lstStyle>
          <a:p>
            <a:r>
              <a:rPr lang="en-US"/>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914400" y="2206377"/>
            <a:ext cx="6800850" cy="3840480"/>
          </a:xfrm>
        </p:spPr>
        <p:txBody>
          <a:bodyPr>
            <a:normAutofit/>
          </a:bodyPr>
          <a:lstStyle>
            <a:lvl1pPr marL="0" indent="0">
              <a:lnSpc>
                <a:spcPts val="2400"/>
              </a:lnSpc>
              <a:buNone/>
              <a:defRPr sz="18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914400" y="6355080"/>
            <a:ext cx="1097280" cy="365125"/>
          </a:xfrm>
        </p:spPr>
        <p:txBody>
          <a:bodyPr/>
          <a:lstStyle>
            <a:lvl1pPr>
              <a:defRPr>
                <a:solidFill>
                  <a:schemeClr val="bg1"/>
                </a:solidFill>
              </a:defRPr>
            </a:lvl1pPr>
          </a:lstStyle>
          <a:p>
            <a:r>
              <a:rPr lang="en-US"/>
              <a:t>20XX</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Pitch deck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872557087"/>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2029040"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605937" y="1098339"/>
            <a:ext cx="5099392" cy="2264112"/>
          </a:xfrm>
        </p:spPr>
        <p:txBody>
          <a:bodyPr anchor="b"/>
          <a:lstStyle>
            <a:lvl1pPr algn="ctr">
              <a:defRPr sz="6000" cap="all" baseline="0">
                <a:solidFill>
                  <a:schemeClr val="tx2"/>
                </a:solidFill>
              </a:defRPr>
            </a:lvl1pPr>
          </a:lstStyle>
          <a:p>
            <a:r>
              <a:rPr lang="en-US"/>
              <a:t>Click to ADD TITLE</a:t>
            </a:r>
          </a:p>
        </p:txBody>
      </p:sp>
      <p:sp>
        <p:nvSpPr>
          <p:cNvPr id="168" name="Rectangle 9">
            <a:extLst>
              <a:ext uri="{FF2B5EF4-FFF2-40B4-BE49-F238E27FC236}">
                <a16:creationId xmlns:a16="http://schemas.microsoft.com/office/drawing/2014/main" id="{D0B57759-E007-4FD0-9C6B-356DC53050C4}"/>
              </a:ext>
            </a:extLst>
          </p:cNvPr>
          <p:cNvSpPr/>
          <p:nvPr userDrawn="1"/>
        </p:nvSpPr>
        <p:spPr>
          <a:xfrm>
            <a:off x="0" y="4056331"/>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0" y="0"/>
            <a:ext cx="2029968"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7FF8CD3D-0C64-4277-97B2-200B96EE22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0" y="4069288"/>
            <a:ext cx="2029968" cy="2029968"/>
          </a:xfrm>
          <a:prstGeom prst="rect">
            <a:avLst/>
          </a:prstGeom>
        </p:spPr>
      </p:pic>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2027141" y="-4303"/>
            <a:ext cx="2029968" cy="2029968"/>
          </a:xfrm>
          <a:prstGeom prst="rect">
            <a:avLst/>
          </a:prstGeom>
        </p:spPr>
      </p:pic>
      <p:pic>
        <p:nvPicPr>
          <p:cNvPr id="31" name="Graphic 30">
            <a:extLst>
              <a:ext uri="{FF2B5EF4-FFF2-40B4-BE49-F238E27FC236}">
                <a16:creationId xmlns:a16="http://schemas.microsoft.com/office/drawing/2014/main" id="{C9BCCD2C-CC79-48FF-A486-98ECEAC4798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2029968" cy="2029968"/>
          </a:xfrm>
          <a:prstGeom prst="rect">
            <a:avLst/>
          </a:prstGeom>
        </p:spPr>
      </p:pic>
      <p:sp>
        <p:nvSpPr>
          <p:cNvPr id="36" name="Rectangle 35">
            <a:extLst>
              <a:ext uri="{FF2B5EF4-FFF2-40B4-BE49-F238E27FC236}">
                <a16:creationId xmlns:a16="http://schemas.microsoft.com/office/drawing/2014/main" id="{03CEE5D2-51CF-4C1A-9AF9-A5B47F445229}"/>
              </a:ext>
            </a:extLst>
          </p:cNvPr>
          <p:cNvSpPr/>
          <p:nvPr userDrawn="1"/>
        </p:nvSpPr>
        <p:spPr>
          <a:xfrm>
            <a:off x="0" y="6098433"/>
            <a:ext cx="2029968" cy="759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D276EF4-F1D1-402C-B97B-0FC1233B73CD}"/>
              </a:ext>
            </a:extLst>
          </p:cNvPr>
          <p:cNvSpPr/>
          <p:nvPr userDrawn="1"/>
        </p:nvSpPr>
        <p:spPr>
          <a:xfrm flipH="1">
            <a:off x="0" y="2027186"/>
            <a:ext cx="2032942" cy="20299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3D46E3B0-0F8F-4E75-AD2A-BF3A1C38F037}"/>
              </a:ext>
            </a:extLst>
          </p:cNvPr>
          <p:cNvGrpSpPr/>
          <p:nvPr userDrawn="1"/>
        </p:nvGrpSpPr>
        <p:grpSpPr>
          <a:xfrm>
            <a:off x="23853" y="2069719"/>
            <a:ext cx="1965960" cy="1965960"/>
            <a:chOff x="5361924" y="7472790"/>
            <a:chExt cx="1828800" cy="1828800"/>
          </a:xfrm>
        </p:grpSpPr>
        <p:grpSp>
          <p:nvGrpSpPr>
            <p:cNvPr id="139" name="Group 138">
              <a:extLst>
                <a:ext uri="{FF2B5EF4-FFF2-40B4-BE49-F238E27FC236}">
                  <a16:creationId xmlns:a16="http://schemas.microsoft.com/office/drawing/2014/main" id="{B53A840E-AAAC-4D05-88B2-8B4C8FD1EB81}"/>
                </a:ext>
              </a:extLst>
            </p:cNvPr>
            <p:cNvGrpSpPr/>
            <p:nvPr userDrawn="1"/>
          </p:nvGrpSpPr>
          <p:grpSpPr>
            <a:xfrm>
              <a:off x="5361924" y="7472790"/>
              <a:ext cx="1828800" cy="1828800"/>
              <a:chOff x="5361924" y="7472790"/>
              <a:chExt cx="1828800" cy="1828800"/>
            </a:xfrm>
          </p:grpSpPr>
          <p:grpSp>
            <p:nvGrpSpPr>
              <p:cNvPr id="141" name="Group 140">
                <a:extLst>
                  <a:ext uri="{FF2B5EF4-FFF2-40B4-BE49-F238E27FC236}">
                    <a16:creationId xmlns:a16="http://schemas.microsoft.com/office/drawing/2014/main" id="{EC1BCB15-E86F-40CB-912C-0693B61651B5}"/>
                  </a:ext>
                </a:extLst>
              </p:cNvPr>
              <p:cNvGrpSpPr/>
              <p:nvPr userDrawn="1"/>
            </p:nvGrpSpPr>
            <p:grpSpPr>
              <a:xfrm>
                <a:off x="5361924" y="7472790"/>
                <a:ext cx="1828800" cy="1828800"/>
                <a:chOff x="5388428" y="7173291"/>
                <a:chExt cx="1828800" cy="1828800"/>
              </a:xfrm>
            </p:grpSpPr>
            <p:grpSp>
              <p:nvGrpSpPr>
                <p:cNvPr id="147" name="Group 146">
                  <a:extLst>
                    <a:ext uri="{FF2B5EF4-FFF2-40B4-BE49-F238E27FC236}">
                      <a16:creationId xmlns:a16="http://schemas.microsoft.com/office/drawing/2014/main" id="{5B5D7ECD-062C-480C-A3E0-D2E37B0077AB}"/>
                    </a:ext>
                  </a:extLst>
                </p:cNvPr>
                <p:cNvGrpSpPr/>
                <p:nvPr userDrawn="1"/>
              </p:nvGrpSpPr>
              <p:grpSpPr>
                <a:xfrm>
                  <a:off x="5388428" y="7173291"/>
                  <a:ext cx="1828800" cy="1828800"/>
                  <a:chOff x="5388428" y="7173291"/>
                  <a:chExt cx="1828800" cy="1828800"/>
                </a:xfrm>
              </p:grpSpPr>
              <p:grpSp>
                <p:nvGrpSpPr>
                  <p:cNvPr id="149" name="Group 148">
                    <a:extLst>
                      <a:ext uri="{FF2B5EF4-FFF2-40B4-BE49-F238E27FC236}">
                        <a16:creationId xmlns:a16="http://schemas.microsoft.com/office/drawing/2014/main" id="{CCCE649A-9FBD-4E7D-921B-CA0C2263A341}"/>
                      </a:ext>
                    </a:extLst>
                  </p:cNvPr>
                  <p:cNvGrpSpPr/>
                  <p:nvPr userDrawn="1"/>
                </p:nvGrpSpPr>
                <p:grpSpPr>
                  <a:xfrm>
                    <a:off x="5388428" y="7173291"/>
                    <a:ext cx="1828800" cy="1828800"/>
                    <a:chOff x="5579044" y="7049770"/>
                    <a:chExt cx="1828800" cy="1828800"/>
                  </a:xfrm>
                </p:grpSpPr>
                <p:grpSp>
                  <p:nvGrpSpPr>
                    <p:cNvPr id="151" name="Group 150">
                      <a:extLst>
                        <a:ext uri="{FF2B5EF4-FFF2-40B4-BE49-F238E27FC236}">
                          <a16:creationId xmlns:a16="http://schemas.microsoft.com/office/drawing/2014/main" id="{992A05A5-83FF-4AE4-B0EF-FE1964334873}"/>
                        </a:ext>
                      </a:extLst>
                    </p:cNvPr>
                    <p:cNvGrpSpPr/>
                    <p:nvPr userDrawn="1"/>
                  </p:nvGrpSpPr>
                  <p:grpSpPr>
                    <a:xfrm>
                      <a:off x="5579044" y="7049770"/>
                      <a:ext cx="1828800" cy="1828800"/>
                      <a:chOff x="5579044" y="7049770"/>
                      <a:chExt cx="1828800" cy="1828800"/>
                    </a:xfrm>
                  </p:grpSpPr>
                  <p:grpSp>
                    <p:nvGrpSpPr>
                      <p:cNvPr id="153" name="Group 152">
                        <a:extLst>
                          <a:ext uri="{FF2B5EF4-FFF2-40B4-BE49-F238E27FC236}">
                            <a16:creationId xmlns:a16="http://schemas.microsoft.com/office/drawing/2014/main" id="{D56D5269-FA99-4E96-A20D-0DE0E3856751}"/>
                          </a:ext>
                        </a:extLst>
                      </p:cNvPr>
                      <p:cNvGrpSpPr/>
                      <p:nvPr userDrawn="1"/>
                    </p:nvGrpSpPr>
                    <p:grpSpPr>
                      <a:xfrm>
                        <a:off x="5579044" y="7049770"/>
                        <a:ext cx="1828800" cy="1828800"/>
                        <a:chOff x="5579044" y="7049770"/>
                        <a:chExt cx="1828800" cy="1828800"/>
                      </a:xfrm>
                    </p:grpSpPr>
                    <p:grpSp>
                      <p:nvGrpSpPr>
                        <p:cNvPr id="155" name="Group 154">
                          <a:extLst>
                            <a:ext uri="{FF2B5EF4-FFF2-40B4-BE49-F238E27FC236}">
                              <a16:creationId xmlns:a16="http://schemas.microsoft.com/office/drawing/2014/main" id="{87498AF2-DD8D-4309-8328-2E756E3C44E8}"/>
                            </a:ext>
                          </a:extLst>
                        </p:cNvPr>
                        <p:cNvGrpSpPr/>
                        <p:nvPr userDrawn="1"/>
                      </p:nvGrpSpPr>
                      <p:grpSpPr>
                        <a:xfrm>
                          <a:off x="5579044" y="7049770"/>
                          <a:ext cx="1828800" cy="1828800"/>
                          <a:chOff x="5579044" y="7049770"/>
                          <a:chExt cx="1828800" cy="1828800"/>
                        </a:xfrm>
                      </p:grpSpPr>
                      <p:sp>
                        <p:nvSpPr>
                          <p:cNvPr id="157" name="Oval 156">
                            <a:extLst>
                              <a:ext uri="{FF2B5EF4-FFF2-40B4-BE49-F238E27FC236}">
                                <a16:creationId xmlns:a16="http://schemas.microsoft.com/office/drawing/2014/main" id="{ACC35BE0-4D6C-4986-AD7D-BD7C1E25B83D}"/>
                              </a:ext>
                            </a:extLst>
                          </p:cNvPr>
                          <p:cNvSpPr/>
                          <p:nvPr userDrawn="1"/>
                        </p:nvSpPr>
                        <p:spPr>
                          <a:xfrm>
                            <a:off x="5579044" y="7049770"/>
                            <a:ext cx="1828800" cy="18288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8" name="Oval 157">
                            <a:extLst>
                              <a:ext uri="{FF2B5EF4-FFF2-40B4-BE49-F238E27FC236}">
                                <a16:creationId xmlns:a16="http://schemas.microsoft.com/office/drawing/2014/main" id="{7B9715F0-8B83-459F-9ABA-77381FF568DF}"/>
                              </a:ext>
                            </a:extLst>
                          </p:cNvPr>
                          <p:cNvSpPr/>
                          <p:nvPr userDrawn="1"/>
                        </p:nvSpPr>
                        <p:spPr>
                          <a:xfrm>
                            <a:off x="5647624" y="7118350"/>
                            <a:ext cx="1691640" cy="16916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6" name="Oval 155">
                          <a:extLst>
                            <a:ext uri="{FF2B5EF4-FFF2-40B4-BE49-F238E27FC236}">
                              <a16:creationId xmlns:a16="http://schemas.microsoft.com/office/drawing/2014/main" id="{27230BAF-E9FF-4746-8F48-B39560E1B202}"/>
                            </a:ext>
                          </a:extLst>
                        </p:cNvPr>
                        <p:cNvSpPr/>
                        <p:nvPr userDrawn="1"/>
                      </p:nvSpPr>
                      <p:spPr>
                        <a:xfrm>
                          <a:off x="5716204" y="7186930"/>
                          <a:ext cx="1554480" cy="15544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4" name="Oval 153">
                        <a:extLst>
                          <a:ext uri="{FF2B5EF4-FFF2-40B4-BE49-F238E27FC236}">
                            <a16:creationId xmlns:a16="http://schemas.microsoft.com/office/drawing/2014/main" id="{1085FE6C-E5E9-494C-8FA8-625B1312B9AA}"/>
                          </a:ext>
                        </a:extLst>
                      </p:cNvPr>
                      <p:cNvSpPr/>
                      <p:nvPr userDrawn="1"/>
                    </p:nvSpPr>
                    <p:spPr>
                      <a:xfrm>
                        <a:off x="5784784" y="7255510"/>
                        <a:ext cx="1417320" cy="14173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2" name="Oval 151">
                      <a:extLst>
                        <a:ext uri="{FF2B5EF4-FFF2-40B4-BE49-F238E27FC236}">
                          <a16:creationId xmlns:a16="http://schemas.microsoft.com/office/drawing/2014/main" id="{B8D77279-E4F6-4D92-9B0B-8D62F9FE1E8F}"/>
                        </a:ext>
                      </a:extLst>
                    </p:cNvPr>
                    <p:cNvSpPr/>
                    <p:nvPr userDrawn="1"/>
                  </p:nvSpPr>
                  <p:spPr>
                    <a:xfrm>
                      <a:off x="5853364" y="7324090"/>
                      <a:ext cx="1280160" cy="12801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0" name="Oval 149">
                    <a:extLst>
                      <a:ext uri="{FF2B5EF4-FFF2-40B4-BE49-F238E27FC236}">
                        <a16:creationId xmlns:a16="http://schemas.microsoft.com/office/drawing/2014/main" id="{E74AC325-3B12-4159-8AED-4E3E710DAEEF}"/>
                      </a:ext>
                    </a:extLst>
                  </p:cNvPr>
                  <p:cNvSpPr/>
                  <p:nvPr userDrawn="1"/>
                </p:nvSpPr>
                <p:spPr>
                  <a:xfrm>
                    <a:off x="5731328" y="7516191"/>
                    <a:ext cx="1143000" cy="11430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8" name="Oval 147">
                  <a:extLst>
                    <a:ext uri="{FF2B5EF4-FFF2-40B4-BE49-F238E27FC236}">
                      <a16:creationId xmlns:a16="http://schemas.microsoft.com/office/drawing/2014/main" id="{EC1B4FD8-2FC5-40DA-8440-404078550805}"/>
                    </a:ext>
                  </a:extLst>
                </p:cNvPr>
                <p:cNvSpPr/>
                <p:nvPr userDrawn="1"/>
              </p:nvSpPr>
              <p:spPr>
                <a:xfrm>
                  <a:off x="5799908" y="7584771"/>
                  <a:ext cx="1005840" cy="10058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2" name="Oval 141">
                <a:extLst>
                  <a:ext uri="{FF2B5EF4-FFF2-40B4-BE49-F238E27FC236}">
                    <a16:creationId xmlns:a16="http://schemas.microsoft.com/office/drawing/2014/main" id="{DDE43C9A-47FE-47FA-B683-4BEFC34DFA56}"/>
                  </a:ext>
                </a:extLst>
              </p:cNvPr>
              <p:cNvSpPr/>
              <p:nvPr userDrawn="1"/>
            </p:nvSpPr>
            <p:spPr>
              <a:xfrm>
                <a:off x="5841984" y="7952850"/>
                <a:ext cx="868680" cy="8686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3" name="Oval 142">
                <a:extLst>
                  <a:ext uri="{FF2B5EF4-FFF2-40B4-BE49-F238E27FC236}">
                    <a16:creationId xmlns:a16="http://schemas.microsoft.com/office/drawing/2014/main" id="{D323EF77-802B-4532-87E0-12D961E906AE}"/>
                  </a:ext>
                </a:extLst>
              </p:cNvPr>
              <p:cNvSpPr/>
              <p:nvPr userDrawn="1"/>
            </p:nvSpPr>
            <p:spPr>
              <a:xfrm>
                <a:off x="5910564" y="8021430"/>
                <a:ext cx="731520" cy="7315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4" name="Oval 143">
                <a:extLst>
                  <a:ext uri="{FF2B5EF4-FFF2-40B4-BE49-F238E27FC236}">
                    <a16:creationId xmlns:a16="http://schemas.microsoft.com/office/drawing/2014/main" id="{5845FD57-5942-47C9-B349-B3937BE5A454}"/>
                  </a:ext>
                </a:extLst>
              </p:cNvPr>
              <p:cNvSpPr/>
              <p:nvPr userDrawn="1"/>
            </p:nvSpPr>
            <p:spPr>
              <a:xfrm>
                <a:off x="5979144" y="8090010"/>
                <a:ext cx="594360" cy="5943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5" name="Oval 144">
                <a:extLst>
                  <a:ext uri="{FF2B5EF4-FFF2-40B4-BE49-F238E27FC236}">
                    <a16:creationId xmlns:a16="http://schemas.microsoft.com/office/drawing/2014/main" id="{7C426FE0-2810-40DD-934D-F291980CBDE9}"/>
                  </a:ext>
                </a:extLst>
              </p:cNvPr>
              <p:cNvSpPr/>
              <p:nvPr userDrawn="1"/>
            </p:nvSpPr>
            <p:spPr>
              <a:xfrm>
                <a:off x="6047724" y="8158590"/>
                <a:ext cx="457200" cy="4572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6" name="Oval 145">
                <a:extLst>
                  <a:ext uri="{FF2B5EF4-FFF2-40B4-BE49-F238E27FC236}">
                    <a16:creationId xmlns:a16="http://schemas.microsoft.com/office/drawing/2014/main" id="{97A62AD5-3E4C-4375-A938-C7DC05A7F250}"/>
                  </a:ext>
                </a:extLst>
              </p:cNvPr>
              <p:cNvSpPr/>
              <p:nvPr userDrawn="1"/>
            </p:nvSpPr>
            <p:spPr>
              <a:xfrm>
                <a:off x="6116304" y="8227170"/>
                <a:ext cx="320040" cy="3200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0" name="Oval 139">
              <a:extLst>
                <a:ext uri="{FF2B5EF4-FFF2-40B4-BE49-F238E27FC236}">
                  <a16:creationId xmlns:a16="http://schemas.microsoft.com/office/drawing/2014/main" id="{2264E16F-857A-4567-9C09-01F8BA03FE22}"/>
                </a:ext>
              </a:extLst>
            </p:cNvPr>
            <p:cNvSpPr/>
            <p:nvPr userDrawn="1"/>
          </p:nvSpPr>
          <p:spPr>
            <a:xfrm>
              <a:off x="6184884" y="8295750"/>
              <a:ext cx="182880" cy="1828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8" name="Freeform: Shape 37">
            <a:extLst>
              <a:ext uri="{FF2B5EF4-FFF2-40B4-BE49-F238E27FC236}">
                <a16:creationId xmlns:a16="http://schemas.microsoft.com/office/drawing/2014/main" id="{73657794-F7A3-4030-9C54-38517D2C6C61}"/>
              </a:ext>
            </a:extLst>
          </p:cNvPr>
          <p:cNvSpPr/>
          <p:nvPr userDrawn="1"/>
        </p:nvSpPr>
        <p:spPr>
          <a:xfrm>
            <a:off x="0" y="2025665"/>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38">
            <a:extLst>
              <a:ext uri="{FF2B5EF4-FFF2-40B4-BE49-F238E27FC236}">
                <a16:creationId xmlns:a16="http://schemas.microsoft.com/office/drawing/2014/main" id="{EA65556A-38A5-4BA5-9A40-33F02F960B1E}"/>
              </a:ext>
            </a:extLst>
          </p:cNvPr>
          <p:cNvSpPr/>
          <p:nvPr userDrawn="1"/>
        </p:nvSpPr>
        <p:spPr>
          <a:xfrm>
            <a:off x="2033943"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02996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6101628" y="4053385"/>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068239"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4220"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4058754"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5400000">
            <a:off x="4074136"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2031592"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2034619"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2537077"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4058844"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2" y="6353175"/>
            <a:ext cx="1097280" cy="365125"/>
          </a:xfrm>
        </p:spPr>
        <p:txBody>
          <a:bodyPr/>
          <a:lstStyle>
            <a:lvl1pPr>
              <a:defRPr>
                <a:solidFill>
                  <a:schemeClr val="bg1"/>
                </a:solidFill>
              </a:defRPr>
            </a:lvl1pPr>
          </a:lstStyle>
          <a:p>
            <a:r>
              <a:rPr lang="en-US"/>
              <a:t>20XX</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Pitch deck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75" name="Oval 74">
            <a:extLst>
              <a:ext uri="{FF2B5EF4-FFF2-40B4-BE49-F238E27FC236}">
                <a16:creationId xmlns:a16="http://schemas.microsoft.com/office/drawing/2014/main" id="{BCF3BD55-FF25-4CA9-8016-81AEB8AA43E8}"/>
              </a:ext>
            </a:extLst>
          </p:cNvPr>
          <p:cNvSpPr/>
          <p:nvPr userDrawn="1"/>
        </p:nvSpPr>
        <p:spPr>
          <a:xfrm>
            <a:off x="5868264"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DE09EA6C-7AC2-47BE-95B8-4D3412867BA5}"/>
              </a:ext>
            </a:extLst>
          </p:cNvPr>
          <p:cNvCxnSpPr>
            <a:cxnSpLocks/>
            <a:stCxn id="38" idx="4"/>
          </p:cNvCxnSpPr>
          <p:nvPr userDrawn="1"/>
        </p:nvCxnSpPr>
        <p:spPr>
          <a:xfrm flipV="1">
            <a:off x="0" y="1991841"/>
            <a:ext cx="5931799"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41610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layout with icon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2"/>
            <a:ext cx="9725026" cy="1325880"/>
          </a:xfrm>
        </p:spPr>
        <p:txBody>
          <a:bodyPr anchor="t" anchorCtr="0"/>
          <a:lstStyle>
            <a:lvl1pPr>
              <a:defRPr cap="all" baseline="0">
                <a:solidFill>
                  <a:schemeClr val="accent1"/>
                </a:solidFill>
              </a:defRPr>
            </a:lvl1pPr>
          </a:lstStyle>
          <a:p>
            <a:r>
              <a:rPr lang="en-US"/>
              <a:t>CLICK TO ADD TITLE</a:t>
            </a:r>
          </a:p>
        </p:txBody>
      </p:sp>
      <p:sp>
        <p:nvSpPr>
          <p:cNvPr id="60" name="Online Image Placeholder 59">
            <a:extLst>
              <a:ext uri="{FF2B5EF4-FFF2-40B4-BE49-F238E27FC236}">
                <a16:creationId xmlns:a16="http://schemas.microsoft.com/office/drawing/2014/main" id="{F2FF0A87-B95D-4E75-86C6-E701CBFD4305}"/>
              </a:ext>
            </a:extLst>
          </p:cNvPr>
          <p:cNvSpPr>
            <a:spLocks noGrp="1"/>
          </p:cNvSpPr>
          <p:nvPr>
            <p:ph type="clipArt" sz="quarter" idx="18"/>
          </p:nvPr>
        </p:nvSpPr>
        <p:spPr>
          <a:xfrm>
            <a:off x="2469641" y="2184400"/>
            <a:ext cx="914400" cy="914400"/>
          </a:xfrm>
        </p:spPr>
        <p:txBody>
          <a:bodyPr>
            <a:normAutofit/>
          </a:bodyPr>
          <a:lstStyle>
            <a:lvl1pPr>
              <a:defRPr sz="1200"/>
            </a:lvl1pPr>
          </a:lstStyle>
          <a:p>
            <a:r>
              <a:rPr lang="en-US"/>
              <a:t>Click icon to add online image</a:t>
            </a:r>
          </a:p>
        </p:txBody>
      </p:sp>
      <p:sp>
        <p:nvSpPr>
          <p:cNvPr id="61" name="Online Image Placeholder 59">
            <a:extLst>
              <a:ext uri="{FF2B5EF4-FFF2-40B4-BE49-F238E27FC236}">
                <a16:creationId xmlns:a16="http://schemas.microsoft.com/office/drawing/2014/main" id="{EFF0D2F8-0092-4566-A98C-DE7F11F1CC35}"/>
              </a:ext>
            </a:extLst>
          </p:cNvPr>
          <p:cNvSpPr>
            <a:spLocks noGrp="1"/>
          </p:cNvSpPr>
          <p:nvPr>
            <p:ph type="clipArt" sz="quarter" idx="19"/>
          </p:nvPr>
        </p:nvSpPr>
        <p:spPr>
          <a:xfrm>
            <a:off x="5960930" y="2184654"/>
            <a:ext cx="914400" cy="914400"/>
          </a:xfrm>
        </p:spPr>
        <p:txBody>
          <a:bodyPr>
            <a:normAutofit/>
          </a:bodyPr>
          <a:lstStyle>
            <a:lvl1pPr>
              <a:defRPr sz="1200"/>
            </a:lvl1pPr>
          </a:lstStyle>
          <a:p>
            <a:r>
              <a:rPr lang="en-US"/>
              <a:t>Click icon to add online image</a:t>
            </a:r>
          </a:p>
        </p:txBody>
      </p:sp>
      <p:sp>
        <p:nvSpPr>
          <p:cNvPr id="62" name="Online Image Placeholder 59">
            <a:extLst>
              <a:ext uri="{FF2B5EF4-FFF2-40B4-BE49-F238E27FC236}">
                <a16:creationId xmlns:a16="http://schemas.microsoft.com/office/drawing/2014/main" id="{C673B15F-D120-4C48-8834-4E87C6CCDE2C}"/>
              </a:ext>
            </a:extLst>
          </p:cNvPr>
          <p:cNvSpPr>
            <a:spLocks noGrp="1"/>
          </p:cNvSpPr>
          <p:nvPr>
            <p:ph type="clipArt" sz="quarter" idx="20"/>
          </p:nvPr>
        </p:nvSpPr>
        <p:spPr>
          <a:xfrm>
            <a:off x="9439445" y="2184400"/>
            <a:ext cx="914400" cy="914400"/>
          </a:xfrm>
        </p:spPr>
        <p:txBody>
          <a:bodyPr>
            <a:normAutofit/>
          </a:bodyPr>
          <a:lstStyle>
            <a:lvl1pPr>
              <a:defRPr sz="1200"/>
            </a:lvl1pPr>
          </a:lstStyle>
          <a:p>
            <a:r>
              <a:rPr lang="en-US"/>
              <a:t>Click icon to add online image</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1555241" y="3366741"/>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1555241" y="3901419"/>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D13E526C-A314-4221-BF6F-A27491DFB8F8}"/>
              </a:ext>
            </a:extLst>
          </p:cNvPr>
          <p:cNvSpPr>
            <a:spLocks noGrp="1"/>
          </p:cNvSpPr>
          <p:nvPr>
            <p:ph type="body" idx="15" hasCustomPrompt="1"/>
          </p:nvPr>
        </p:nvSpPr>
        <p:spPr>
          <a:xfrm>
            <a:off x="5046530" y="3359890"/>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16" name="Content Placeholder 2">
            <a:extLst>
              <a:ext uri="{FF2B5EF4-FFF2-40B4-BE49-F238E27FC236}">
                <a16:creationId xmlns:a16="http://schemas.microsoft.com/office/drawing/2014/main" id="{F8BF0048-EF4E-483F-8467-041ED0818280}"/>
              </a:ext>
            </a:extLst>
          </p:cNvPr>
          <p:cNvSpPr>
            <a:spLocks noGrp="1"/>
          </p:cNvSpPr>
          <p:nvPr>
            <p:ph sz="half" idx="14"/>
          </p:nvPr>
        </p:nvSpPr>
        <p:spPr>
          <a:xfrm>
            <a:off x="5046530" y="3894568"/>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8525045" y="3364836"/>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8525045" y="3901419"/>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F4AB913-E6BC-42AA-956F-BE8B54570B15}"/>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3" name="Rectangle 12">
              <a:extLst>
                <a:ext uri="{FF2B5EF4-FFF2-40B4-BE49-F238E27FC236}">
                  <a16:creationId xmlns:a16="http://schemas.microsoft.com/office/drawing/2014/main" id="{39C870B4-B099-4311-A8C7-2C72CD4D74E5}"/>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BFE83D-371B-498A-B5E9-347973288684}"/>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9866C73-B970-43C4-A474-D1203C4A3343}"/>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0C1F8BB-C13B-4B90-91D2-C95CB1363F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23" name="Rectangle 22">
              <a:extLst>
                <a:ext uri="{FF2B5EF4-FFF2-40B4-BE49-F238E27FC236}">
                  <a16:creationId xmlns:a16="http://schemas.microsoft.com/office/drawing/2014/main" id="{266F531E-E93E-4E5C-9674-1B9C610CDF5F}"/>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3E3AD939-EB0C-4B1E-9A4E-04D6BE504D40}"/>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3" name="Graphic 52">
              <a:extLst>
                <a:ext uri="{FF2B5EF4-FFF2-40B4-BE49-F238E27FC236}">
                  <a16:creationId xmlns:a16="http://schemas.microsoft.com/office/drawing/2014/main" id="{0C939296-0EC5-4504-B10B-2AA1A2F60A9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457200" y="5380762"/>
              <a:ext cx="1828800" cy="914400"/>
            </a:xfrm>
            <a:prstGeom prst="rect">
              <a:avLst/>
            </a:prstGeom>
          </p:spPr>
        </p:pic>
      </p:grpSp>
      <p:sp>
        <p:nvSpPr>
          <p:cNvPr id="63" name="Date Placeholder 3">
            <a:extLst>
              <a:ext uri="{FF2B5EF4-FFF2-40B4-BE49-F238E27FC236}">
                <a16:creationId xmlns:a16="http://schemas.microsoft.com/office/drawing/2014/main" id="{834AD064-B2F1-4462-89CD-E6E2F6B06EA2}"/>
              </a:ext>
            </a:extLst>
          </p:cNvPr>
          <p:cNvSpPr>
            <a:spLocks noGrp="1"/>
          </p:cNvSpPr>
          <p:nvPr>
            <p:ph type="dt" sz="half" idx="10"/>
          </p:nvPr>
        </p:nvSpPr>
        <p:spPr>
          <a:xfrm>
            <a:off x="1554480" y="6353175"/>
            <a:ext cx="1097280" cy="365125"/>
          </a:xfrm>
        </p:spPr>
        <p:txBody>
          <a:bodyPr/>
          <a:lstStyle>
            <a:lvl1pPr>
              <a:defRPr>
                <a:solidFill>
                  <a:schemeClr val="tx1">
                    <a:lumMod val="75000"/>
                    <a:lumOff val="25000"/>
                  </a:schemeClr>
                </a:solidFill>
              </a:defRPr>
            </a:lvl1pPr>
          </a:lstStyle>
          <a:p>
            <a:r>
              <a:rPr lang="en-US"/>
              <a:t>20XX</a:t>
            </a:r>
          </a:p>
        </p:txBody>
      </p:sp>
      <p:sp>
        <p:nvSpPr>
          <p:cNvPr id="64" name="Footer Placeholder 4">
            <a:extLst>
              <a:ext uri="{FF2B5EF4-FFF2-40B4-BE49-F238E27FC236}">
                <a16:creationId xmlns:a16="http://schemas.microsoft.com/office/drawing/2014/main" id="{201E0480-817D-41A9-8CC8-A0AFF1B9B41C}"/>
              </a:ext>
            </a:extLst>
          </p:cNvPr>
          <p:cNvSpPr>
            <a:spLocks noGrp="1"/>
          </p:cNvSpPr>
          <p:nvPr>
            <p:ph type="ftr" sz="quarter" idx="11"/>
          </p:nvPr>
        </p:nvSpPr>
        <p:spPr>
          <a:xfrm>
            <a:off x="5744527"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65" name="Slide Number Placeholder 5">
            <a:extLst>
              <a:ext uri="{FF2B5EF4-FFF2-40B4-BE49-F238E27FC236}">
                <a16:creationId xmlns:a16="http://schemas.microsoft.com/office/drawing/2014/main" id="{01D21600-5A92-452F-96FB-F6BC365A44BB}"/>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101604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DD50-6CB4-B1F2-D846-AE678B86B2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11F4A-BF4D-1F17-0D39-19FB1C07F3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A5F82-8C25-2E90-5CE5-B3420F100647}"/>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5" name="Footer Placeholder 4">
            <a:extLst>
              <a:ext uri="{FF2B5EF4-FFF2-40B4-BE49-F238E27FC236}">
                <a16:creationId xmlns:a16="http://schemas.microsoft.com/office/drawing/2014/main" id="{B792BA7A-D1A2-965F-4CE1-5714FEB78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20A3F-290D-6E83-D175-716DAC52318F}"/>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1874535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rket Overview">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044952" y="898524"/>
            <a:ext cx="8232648" cy="1325880"/>
          </a:xfrm>
        </p:spPr>
        <p:txBody>
          <a:bodyPr anchor="t" anchorCtr="0"/>
          <a:lstStyle>
            <a:lvl1pPr>
              <a:defRPr cap="all" baseline="0">
                <a:solidFill>
                  <a:schemeClr val="accent1"/>
                </a:solidFill>
              </a:defRPr>
            </a:lvl1pPr>
          </a:lstStyle>
          <a:p>
            <a:r>
              <a:rPr lang="en-US"/>
              <a:t>CLICK TO ADD TITLE</a:t>
            </a:r>
          </a:p>
        </p:txBody>
      </p:sp>
      <p:grpSp>
        <p:nvGrpSpPr>
          <p:cNvPr id="3" name="Group 2">
            <a:extLst>
              <a:ext uri="{FF2B5EF4-FFF2-40B4-BE49-F238E27FC236}">
                <a16:creationId xmlns:a16="http://schemas.microsoft.com/office/drawing/2014/main" id="{11529D7C-E220-400B-93DB-76E3FF912E01}"/>
              </a:ext>
              <a:ext uri="{C183D7F6-B498-43B3-948B-1728B52AA6E4}">
                <adec:decorative xmlns:adec="http://schemas.microsoft.com/office/drawing/2017/decorative" val="1"/>
              </a:ext>
            </a:extLst>
          </p:cNvPr>
          <p:cNvGrpSpPr/>
          <p:nvPr userDrawn="1"/>
        </p:nvGrpSpPr>
        <p:grpSpPr>
          <a:xfrm>
            <a:off x="0" y="0"/>
            <a:ext cx="2160614" cy="6858000"/>
            <a:chOff x="0" y="0"/>
            <a:chExt cx="2160614" cy="6858000"/>
          </a:xfrm>
        </p:grpSpPr>
        <p:sp>
          <p:nvSpPr>
            <p:cNvPr id="7" name="Rectangle 6">
              <a:extLst>
                <a:ext uri="{FF2B5EF4-FFF2-40B4-BE49-F238E27FC236}">
                  <a16:creationId xmlns:a16="http://schemas.microsoft.com/office/drawing/2014/main" id="{E557D1F3-8C55-47FE-B39A-86D30F8FFEA1}"/>
                </a:ext>
              </a:extLst>
            </p:cNvPr>
            <p:cNvSpPr/>
            <p:nvPr userDrawn="1"/>
          </p:nvSpPr>
          <p:spPr>
            <a:xfrm>
              <a:off x="0" y="0"/>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0" y="4828032"/>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13172"/>
              <a:ext cx="2029968" cy="2029968"/>
            </a:xfrm>
            <a:prstGeom prst="rect">
              <a:avLst/>
            </a:prstGeom>
          </p:spPr>
        </p:pic>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828032"/>
              <a:ext cx="2029968" cy="2029968"/>
            </a:xfrm>
            <a:prstGeom prst="rect">
              <a:avLst/>
            </a:prstGeom>
          </p:spPr>
        </p:pic>
        <p:sp>
          <p:nvSpPr>
            <p:cNvPr id="39" name="Rectangle 38">
              <a:extLst>
                <a:ext uri="{FF2B5EF4-FFF2-40B4-BE49-F238E27FC236}">
                  <a16:creationId xmlns:a16="http://schemas.microsoft.com/office/drawing/2014/main" id="{9837D25D-BADF-40E0-B7F9-1288B53AA656}"/>
                </a:ext>
              </a:extLst>
            </p:cNvPr>
            <p:cNvSpPr/>
            <p:nvPr userDrawn="1"/>
          </p:nvSpPr>
          <p:spPr>
            <a:xfrm flipH="1">
              <a:off x="0" y="1995685"/>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A847BA4-24DF-47BE-BE28-02415C2A2D3C}"/>
                </a:ext>
              </a:extLst>
            </p:cNvPr>
            <p:cNvGrpSpPr/>
            <p:nvPr userDrawn="1"/>
          </p:nvGrpSpPr>
          <p:grpSpPr>
            <a:xfrm>
              <a:off x="56351" y="206456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0" y="4022308"/>
              <a:ext cx="2033751" cy="8057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0" y="2065206"/>
              <a:ext cx="1014984" cy="192024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a:endCxn id="64" idx="6"/>
            </p:cNvCxnSpPr>
            <p:nvPr userDrawn="1"/>
          </p:nvCxnSpPr>
          <p:spPr>
            <a:xfrm>
              <a:off x="0" y="2008397"/>
              <a:ext cx="216061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886294" y="1871237"/>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 Placeholder 2">
            <a:extLst>
              <a:ext uri="{FF2B5EF4-FFF2-40B4-BE49-F238E27FC236}">
                <a16:creationId xmlns:a16="http://schemas.microsoft.com/office/drawing/2014/main" id="{7FB5CF9E-DFF1-49F6-9EF8-EDA1F1E293C7}"/>
              </a:ext>
            </a:extLst>
          </p:cNvPr>
          <p:cNvSpPr>
            <a:spLocks noGrp="1"/>
          </p:cNvSpPr>
          <p:nvPr>
            <p:ph type="body" idx="13" hasCustomPrompt="1"/>
          </p:nvPr>
        </p:nvSpPr>
        <p:spPr>
          <a:xfrm>
            <a:off x="3044952"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4" name="Text Placeholder 3">
            <a:extLst>
              <a:ext uri="{FF2B5EF4-FFF2-40B4-BE49-F238E27FC236}">
                <a16:creationId xmlns:a16="http://schemas.microsoft.com/office/drawing/2014/main" id="{5C2828A1-5E2B-4E4E-A1F7-2C356780F547}"/>
              </a:ext>
            </a:extLst>
          </p:cNvPr>
          <p:cNvSpPr>
            <a:spLocks noGrp="1"/>
          </p:cNvSpPr>
          <p:nvPr>
            <p:ph type="body" sz="quarter" idx="16"/>
          </p:nvPr>
        </p:nvSpPr>
        <p:spPr>
          <a:xfrm>
            <a:off x="3048000" y="2889504"/>
            <a:ext cx="2468880" cy="2743200"/>
          </a:xfrm>
        </p:spPr>
        <p:txBody>
          <a:bodyPr>
            <a:noAutofit/>
          </a:bodyPr>
          <a:lstStyle>
            <a:lvl1pPr marL="285750" indent="-285750">
              <a:lnSpc>
                <a:spcPts val="2600"/>
              </a:lnSpc>
              <a:spcBef>
                <a:spcPts val="0"/>
              </a:spcBef>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a:t>Click to edit Master text styles</a:t>
            </a:r>
          </a:p>
        </p:txBody>
      </p:sp>
      <p:sp>
        <p:nvSpPr>
          <p:cNvPr id="78" name="Text Placeholder 2">
            <a:extLst>
              <a:ext uri="{FF2B5EF4-FFF2-40B4-BE49-F238E27FC236}">
                <a16:creationId xmlns:a16="http://schemas.microsoft.com/office/drawing/2014/main" id="{6B7FC992-8079-42D9-8481-2B5075C195E1}"/>
              </a:ext>
            </a:extLst>
          </p:cNvPr>
          <p:cNvSpPr>
            <a:spLocks noGrp="1"/>
          </p:cNvSpPr>
          <p:nvPr>
            <p:ph type="body" idx="15" hasCustomPrompt="1"/>
          </p:nvPr>
        </p:nvSpPr>
        <p:spPr>
          <a:xfrm>
            <a:off x="5926836"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79" name="Text Placeholder 3">
            <a:extLst>
              <a:ext uri="{FF2B5EF4-FFF2-40B4-BE49-F238E27FC236}">
                <a16:creationId xmlns:a16="http://schemas.microsoft.com/office/drawing/2014/main" id="{7B255ED8-3C11-4BF0-B064-0623B23B0B72}"/>
              </a:ext>
            </a:extLst>
          </p:cNvPr>
          <p:cNvSpPr>
            <a:spLocks noGrp="1"/>
          </p:cNvSpPr>
          <p:nvPr>
            <p:ph type="body" sz="quarter" idx="17"/>
          </p:nvPr>
        </p:nvSpPr>
        <p:spPr>
          <a:xfrm>
            <a:off x="5926836" y="2889504"/>
            <a:ext cx="2468880" cy="2743200"/>
          </a:xfrm>
        </p:spPr>
        <p:txBody>
          <a:bodyPr>
            <a:noAutofit/>
          </a:bodyPr>
          <a:lstStyle>
            <a:lvl1pPr marL="285750" indent="-285750">
              <a:lnSpc>
                <a:spcPts val="2600"/>
              </a:lnSpc>
              <a:spcBef>
                <a:spcPts val="0"/>
              </a:spcBef>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a:t>Click to edit Master text styles</a:t>
            </a:r>
          </a:p>
        </p:txBody>
      </p:sp>
      <p:sp>
        <p:nvSpPr>
          <p:cNvPr id="68" name="Text Placeholder 4">
            <a:extLst>
              <a:ext uri="{FF2B5EF4-FFF2-40B4-BE49-F238E27FC236}">
                <a16:creationId xmlns:a16="http://schemas.microsoft.com/office/drawing/2014/main" id="{CE356C04-FB22-4541-9D39-D5C0676F66BC}"/>
              </a:ext>
            </a:extLst>
          </p:cNvPr>
          <p:cNvSpPr>
            <a:spLocks noGrp="1"/>
          </p:cNvSpPr>
          <p:nvPr>
            <p:ph type="body" sz="quarter" idx="3" hasCustomPrompt="1"/>
          </p:nvPr>
        </p:nvSpPr>
        <p:spPr>
          <a:xfrm>
            <a:off x="8808720"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81" name="Text Placeholder 3">
            <a:extLst>
              <a:ext uri="{FF2B5EF4-FFF2-40B4-BE49-F238E27FC236}">
                <a16:creationId xmlns:a16="http://schemas.microsoft.com/office/drawing/2014/main" id="{BA0F0565-F3E0-4B3E-A99B-282A6236532C}"/>
              </a:ext>
            </a:extLst>
          </p:cNvPr>
          <p:cNvSpPr>
            <a:spLocks noGrp="1"/>
          </p:cNvSpPr>
          <p:nvPr>
            <p:ph type="body" sz="quarter" idx="18"/>
          </p:nvPr>
        </p:nvSpPr>
        <p:spPr>
          <a:xfrm>
            <a:off x="8808720" y="2889504"/>
            <a:ext cx="2468880" cy="2743200"/>
          </a:xfrm>
        </p:spPr>
        <p:txBody>
          <a:bodyPr>
            <a:noAutofit/>
          </a:bodyPr>
          <a:lstStyle>
            <a:lvl1pPr marL="285750" indent="-285750">
              <a:lnSpc>
                <a:spcPts val="2600"/>
              </a:lnSpc>
              <a:spcBef>
                <a:spcPts val="0"/>
              </a:spcBef>
              <a:buFont typeface="Arial" panose="020B0604020202020204" pitchFamily="34" charset="0"/>
              <a:buChar char="•"/>
              <a:defRPr sz="1600"/>
            </a:lvl1pPr>
            <a:lvl2pPr>
              <a:defRPr sz="1600"/>
            </a:lvl2pPr>
            <a:lvl3pPr>
              <a:defRPr sz="1600"/>
            </a:lvl3pPr>
            <a:lvl4pPr>
              <a:defRPr sz="1600"/>
            </a:lvl4pPr>
            <a:lvl5pPr>
              <a:defRPr sz="1600"/>
            </a:lvl5pPr>
          </a:lstStyle>
          <a:p>
            <a:pPr lvl="0"/>
            <a:r>
              <a:rPr lang="en-US"/>
              <a:t>Click to edit Master text styles</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044952" y="6353175"/>
            <a:ext cx="1097280" cy="365125"/>
          </a:xfrm>
        </p:spPr>
        <p:txBody>
          <a:bodyPr/>
          <a:lstStyle>
            <a:lvl1pPr>
              <a:defRPr>
                <a:solidFill>
                  <a:schemeClr val="tx1">
                    <a:lumMod val="75000"/>
                    <a:lumOff val="25000"/>
                  </a:schemeClr>
                </a:solidFill>
              </a:defRPr>
            </a:lvl1pPr>
          </a:lstStyle>
          <a:p>
            <a:r>
              <a:rPr lang="en-US"/>
              <a:t>20XX</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489763"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911330698"/>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rket 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10182226" cy="1325880"/>
          </a:xfrm>
        </p:spPr>
        <p:txBody>
          <a:bodyPr anchor="t" anchorCtr="0"/>
          <a:lstStyle>
            <a:lvl1pPr>
              <a:defRPr cap="all" baseline="0">
                <a:solidFill>
                  <a:schemeClr val="tx2"/>
                </a:solidFill>
              </a:defRPr>
            </a:lvl1pPr>
          </a:lstStyle>
          <a:p>
            <a:r>
              <a:rPr lang="en-US"/>
              <a:t>CLICK TO ADD TITLE</a:t>
            </a:r>
          </a:p>
        </p:txBody>
      </p:sp>
      <p:sp>
        <p:nvSpPr>
          <p:cNvPr id="9" name="Text Placeholder 8">
            <a:extLst>
              <a:ext uri="{FF2B5EF4-FFF2-40B4-BE49-F238E27FC236}">
                <a16:creationId xmlns:a16="http://schemas.microsoft.com/office/drawing/2014/main" id="{E2785225-FC1B-45E9-82D0-A13EF8F061A6}"/>
              </a:ext>
            </a:extLst>
          </p:cNvPr>
          <p:cNvSpPr>
            <a:spLocks noGrp="1"/>
          </p:cNvSpPr>
          <p:nvPr>
            <p:ph type="body" sz="quarter" idx="21" hasCustomPrompt="1"/>
          </p:nvPr>
        </p:nvSpPr>
        <p:spPr>
          <a:xfrm>
            <a:off x="1380744" y="2203704"/>
            <a:ext cx="1463040" cy="785812"/>
          </a:xfrm>
        </p:spPr>
        <p:txBody>
          <a:bodyPr anchor="ctr" anchorCtr="0">
            <a:noAutofit/>
          </a:bodyPr>
          <a:lstStyle>
            <a:lvl1pPr marL="0" indent="0" algn="ctr">
              <a:buNone/>
              <a:defRPr sz="3200" b="1">
                <a:solidFill>
                  <a:schemeClr val="accent2">
                    <a:lumMod val="60000"/>
                    <a:lumOff val="40000"/>
                  </a:schemeClr>
                </a:solidFill>
              </a:defRPr>
            </a:lvl1pPr>
            <a:lvl2pPr>
              <a:defRPr sz="1000"/>
            </a:lvl2pPr>
            <a:lvl3pPr>
              <a:defRPr sz="1000"/>
            </a:lvl3pPr>
            <a:lvl4pPr>
              <a:defRPr sz="1000"/>
            </a:lvl4pPr>
            <a:lvl5pPr>
              <a:defRPr sz="1000"/>
            </a:lvl5pPr>
          </a:lstStyle>
          <a:p>
            <a:pPr lvl="0"/>
            <a:r>
              <a:rPr lang="en-US"/>
              <a:t>Add text</a:t>
            </a:r>
          </a:p>
        </p:txBody>
      </p:sp>
      <p:sp>
        <p:nvSpPr>
          <p:cNvPr id="30" name="Text Placeholder 8">
            <a:extLst>
              <a:ext uri="{FF2B5EF4-FFF2-40B4-BE49-F238E27FC236}">
                <a16:creationId xmlns:a16="http://schemas.microsoft.com/office/drawing/2014/main" id="{70F3FFA0-BD69-4D83-ABB7-496D4AF91AD5}"/>
              </a:ext>
            </a:extLst>
          </p:cNvPr>
          <p:cNvSpPr>
            <a:spLocks noGrp="1"/>
          </p:cNvSpPr>
          <p:nvPr>
            <p:ph type="body" sz="quarter" idx="22" hasCustomPrompt="1"/>
          </p:nvPr>
        </p:nvSpPr>
        <p:spPr>
          <a:xfrm>
            <a:off x="1325880" y="3465576"/>
            <a:ext cx="1463040" cy="785812"/>
          </a:xfrm>
        </p:spPr>
        <p:txBody>
          <a:bodyPr anchor="ctr" anchorCtr="0">
            <a:noAutofit/>
          </a:bodyPr>
          <a:lstStyle>
            <a:lvl1pPr marL="0" indent="0" algn="ctr">
              <a:buNone/>
              <a:defRPr sz="3200" b="1">
                <a:solidFill>
                  <a:schemeClr val="accent2">
                    <a:lumMod val="60000"/>
                    <a:lumOff val="40000"/>
                  </a:schemeClr>
                </a:solidFill>
              </a:defRPr>
            </a:lvl1pPr>
            <a:lvl2pPr>
              <a:defRPr sz="1000"/>
            </a:lvl2pPr>
            <a:lvl3pPr>
              <a:defRPr sz="1000"/>
            </a:lvl3pPr>
            <a:lvl4pPr>
              <a:defRPr sz="1000"/>
            </a:lvl4pPr>
            <a:lvl5pPr>
              <a:defRPr sz="1000"/>
            </a:lvl5pPr>
          </a:lstStyle>
          <a:p>
            <a:pPr lvl="0"/>
            <a:r>
              <a:rPr lang="en-US"/>
              <a:t>Add text</a:t>
            </a:r>
          </a:p>
        </p:txBody>
      </p:sp>
      <p:sp>
        <p:nvSpPr>
          <p:cNvPr id="32" name="Text Placeholder 8">
            <a:extLst>
              <a:ext uri="{FF2B5EF4-FFF2-40B4-BE49-F238E27FC236}">
                <a16:creationId xmlns:a16="http://schemas.microsoft.com/office/drawing/2014/main" id="{49AF8CA2-03BC-4B43-978A-2B68EABFDC47}"/>
              </a:ext>
            </a:extLst>
          </p:cNvPr>
          <p:cNvSpPr>
            <a:spLocks noGrp="1"/>
          </p:cNvSpPr>
          <p:nvPr>
            <p:ph type="body" sz="quarter" idx="23" hasCustomPrompt="1"/>
          </p:nvPr>
        </p:nvSpPr>
        <p:spPr>
          <a:xfrm>
            <a:off x="1325880" y="4745736"/>
            <a:ext cx="1463040" cy="785812"/>
          </a:xfrm>
        </p:spPr>
        <p:txBody>
          <a:bodyPr anchor="ctr" anchorCtr="0">
            <a:noAutofit/>
          </a:bodyPr>
          <a:lstStyle>
            <a:lvl1pPr marL="0" indent="0" algn="ctr">
              <a:buNone/>
              <a:defRPr sz="3200" b="1">
                <a:solidFill>
                  <a:schemeClr val="accent2">
                    <a:lumMod val="60000"/>
                    <a:lumOff val="40000"/>
                  </a:schemeClr>
                </a:solidFill>
              </a:defRPr>
            </a:lvl1pPr>
            <a:lvl2pPr>
              <a:defRPr sz="1000"/>
            </a:lvl2pPr>
            <a:lvl3pPr>
              <a:defRPr sz="1000"/>
            </a:lvl3pPr>
            <a:lvl4pPr>
              <a:defRPr sz="1000"/>
            </a:lvl4pPr>
            <a:lvl5pPr>
              <a:defRPr sz="1000"/>
            </a:lvl5pPr>
          </a:lstStyle>
          <a:p>
            <a:pPr lvl="0"/>
            <a:r>
              <a:rPr lang="en-US"/>
              <a:t>Add text</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20XX</a:t>
            </a:r>
          </a:p>
        </p:txBody>
      </p:sp>
      <p:sp>
        <p:nvSpPr>
          <p:cNvPr id="15" name="Text Placeholder 14">
            <a:extLst>
              <a:ext uri="{FF2B5EF4-FFF2-40B4-BE49-F238E27FC236}">
                <a16:creationId xmlns:a16="http://schemas.microsoft.com/office/drawing/2014/main" id="{96833738-63D7-4DAA-92B0-C4286C4F8361}"/>
              </a:ext>
            </a:extLst>
          </p:cNvPr>
          <p:cNvSpPr>
            <a:spLocks noGrp="1"/>
          </p:cNvSpPr>
          <p:nvPr>
            <p:ph type="body" sz="quarter" idx="24"/>
          </p:nvPr>
        </p:nvSpPr>
        <p:spPr>
          <a:xfrm>
            <a:off x="4489704" y="2624328"/>
            <a:ext cx="6153912" cy="941832"/>
          </a:xfrm>
        </p:spPr>
        <p:txBody>
          <a:bodyPr anchor="ctr" anchorCtr="0">
            <a:noAutofit/>
          </a:bodyPr>
          <a:lstStyle>
            <a:lvl1pPr marL="0" indent="0">
              <a:buNone/>
              <a:defRPr sz="20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p:txBody>
      </p:sp>
      <p:sp>
        <p:nvSpPr>
          <p:cNvPr id="36" name="Text Placeholder 14">
            <a:extLst>
              <a:ext uri="{FF2B5EF4-FFF2-40B4-BE49-F238E27FC236}">
                <a16:creationId xmlns:a16="http://schemas.microsoft.com/office/drawing/2014/main" id="{EAF6FAB7-3D8F-43EF-801E-D9E6948A8409}"/>
              </a:ext>
            </a:extLst>
          </p:cNvPr>
          <p:cNvSpPr>
            <a:spLocks noGrp="1"/>
          </p:cNvSpPr>
          <p:nvPr>
            <p:ph type="body" sz="quarter" idx="26"/>
          </p:nvPr>
        </p:nvSpPr>
        <p:spPr>
          <a:xfrm>
            <a:off x="4489704" y="3904488"/>
            <a:ext cx="6153912" cy="941832"/>
          </a:xfrm>
        </p:spPr>
        <p:txBody>
          <a:bodyPr anchor="ctr" anchorCtr="0">
            <a:noAutofit/>
          </a:bodyPr>
          <a:lstStyle>
            <a:lvl1pPr marL="0" indent="0">
              <a:buNone/>
              <a:defRPr sz="20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p:txBody>
      </p:sp>
      <p:sp>
        <p:nvSpPr>
          <p:cNvPr id="38" name="Text Placeholder 14">
            <a:extLst>
              <a:ext uri="{FF2B5EF4-FFF2-40B4-BE49-F238E27FC236}">
                <a16:creationId xmlns:a16="http://schemas.microsoft.com/office/drawing/2014/main" id="{13A498D1-E978-4C02-8712-EA7A16D153FE}"/>
              </a:ext>
            </a:extLst>
          </p:cNvPr>
          <p:cNvSpPr>
            <a:spLocks noGrp="1"/>
          </p:cNvSpPr>
          <p:nvPr>
            <p:ph type="body" sz="quarter" idx="28"/>
          </p:nvPr>
        </p:nvSpPr>
        <p:spPr>
          <a:xfrm>
            <a:off x="4489704" y="5157216"/>
            <a:ext cx="6153912" cy="941832"/>
          </a:xfrm>
        </p:spPr>
        <p:txBody>
          <a:bodyPr anchor="ctr" anchorCtr="0">
            <a:noAutofit/>
          </a:bodyPr>
          <a:lstStyle>
            <a:lvl1pPr marL="0" indent="0">
              <a:buNone/>
              <a:defRPr sz="20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cxnSp>
        <p:nvCxnSpPr>
          <p:cNvPr id="3" name="Straight Connector 2">
            <a:extLst>
              <a:ext uri="{FF2B5EF4-FFF2-40B4-BE49-F238E27FC236}">
                <a16:creationId xmlns:a16="http://schemas.microsoft.com/office/drawing/2014/main" id="{AF8E4D1E-5580-4429-B822-B0ACA17BF2DE}"/>
              </a:ext>
              <a:ext uri="{C183D7F6-B498-43B3-948B-1728B52AA6E4}">
                <adec:decorative xmlns:adec="http://schemas.microsoft.com/office/drawing/2017/decorative" val="1"/>
              </a:ext>
            </a:extLst>
          </p:cNvPr>
          <p:cNvCxnSpPr>
            <a:cxnSpLocks/>
          </p:cNvCxnSpPr>
          <p:nvPr userDrawn="1"/>
        </p:nvCxnSpPr>
        <p:spPr>
          <a:xfrm>
            <a:off x="1704025" y="2853257"/>
            <a:ext cx="2315146"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628EFE5A-E7ED-42E0-B4F7-CD6FB9AC0BE3}"/>
              </a:ext>
              <a:ext uri="{C183D7F6-B498-43B3-948B-1728B52AA6E4}">
                <adec:decorative xmlns:adec="http://schemas.microsoft.com/office/drawing/2017/decorative" val="1"/>
              </a:ext>
            </a:extLst>
          </p:cNvPr>
          <p:cNvSpPr/>
          <p:nvPr userDrawn="1"/>
        </p:nvSpPr>
        <p:spPr>
          <a:xfrm>
            <a:off x="3982733" y="2744646"/>
            <a:ext cx="217221"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99E5560-6CE0-4494-96B0-E58711D435AA}"/>
              </a:ext>
              <a:ext uri="{C183D7F6-B498-43B3-948B-1728B52AA6E4}">
                <adec:decorative xmlns:adec="http://schemas.microsoft.com/office/drawing/2017/decorative" val="1"/>
              </a:ext>
            </a:extLst>
          </p:cNvPr>
          <p:cNvGrpSpPr/>
          <p:nvPr userDrawn="1"/>
        </p:nvGrpSpPr>
        <p:grpSpPr>
          <a:xfrm>
            <a:off x="1717361" y="4002156"/>
            <a:ext cx="2495929" cy="1480420"/>
            <a:chOff x="1717361" y="4002156"/>
            <a:chExt cx="2495929" cy="1480420"/>
          </a:xfrm>
        </p:grpSpPr>
        <p:cxnSp>
          <p:nvCxnSpPr>
            <p:cNvPr id="5" name="Straight Connector 4">
              <a:extLst>
                <a:ext uri="{FF2B5EF4-FFF2-40B4-BE49-F238E27FC236}">
                  <a16:creationId xmlns:a16="http://schemas.microsoft.com/office/drawing/2014/main" id="{F242903C-0FC5-4F7E-A59A-1B57A8012CD8}"/>
                </a:ext>
              </a:extLst>
            </p:cNvPr>
            <p:cNvCxnSpPr>
              <a:cxnSpLocks/>
            </p:cNvCxnSpPr>
            <p:nvPr userDrawn="1"/>
          </p:nvCxnSpPr>
          <p:spPr>
            <a:xfrm>
              <a:off x="1717361" y="4110767"/>
              <a:ext cx="2315146"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02427F1-9BD1-40C4-8447-54CA2F762B28}"/>
                </a:ext>
              </a:extLst>
            </p:cNvPr>
            <p:cNvSpPr/>
            <p:nvPr userDrawn="1"/>
          </p:nvSpPr>
          <p:spPr>
            <a:xfrm>
              <a:off x="3996069" y="4002156"/>
              <a:ext cx="217221"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D896F91-3D1D-4BF4-B726-B6B1034E68C1}"/>
                </a:ext>
              </a:extLst>
            </p:cNvPr>
            <p:cNvCxnSpPr>
              <a:cxnSpLocks/>
            </p:cNvCxnSpPr>
            <p:nvPr userDrawn="1"/>
          </p:nvCxnSpPr>
          <p:spPr>
            <a:xfrm>
              <a:off x="1717361" y="5373966"/>
              <a:ext cx="2315146" cy="0"/>
            </a:xfrm>
            <a:prstGeom prst="line">
              <a:avLst/>
            </a:prstGeom>
            <a:ln w="254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2AAC415-7A20-4A4D-80B1-B4AD3D514249}"/>
                </a:ext>
              </a:extLst>
            </p:cNvPr>
            <p:cNvSpPr/>
            <p:nvPr userDrawn="1"/>
          </p:nvSpPr>
          <p:spPr>
            <a:xfrm>
              <a:off x="3996069" y="5265355"/>
              <a:ext cx="217221" cy="21722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Pitch deck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942252965"/>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etition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914400" y="896112"/>
            <a:ext cx="10515600" cy="1325563"/>
          </a:xfrm>
        </p:spPr>
        <p:txBody>
          <a:bodyPr anchor="t" anchorCtr="0"/>
          <a:lstStyle>
            <a:lvl1pPr>
              <a:defRPr cap="all" baseline="0">
                <a:solidFill>
                  <a:schemeClr val="accent1"/>
                </a:solidFill>
              </a:defRPr>
            </a:lvl1pPr>
          </a:lstStyle>
          <a:p>
            <a:r>
              <a:rPr lang="en-US"/>
              <a:t>CLICK TO ADD TITLE</a:t>
            </a:r>
            <a:endParaRPr lang="en-ZA"/>
          </a:p>
        </p:txBody>
      </p:sp>
      <p:sp>
        <p:nvSpPr>
          <p:cNvPr id="10" name="Text Placeholder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5271896" y="2355182"/>
            <a:ext cx="1980000" cy="365760"/>
          </a:xfrm>
        </p:spPr>
        <p:txBody>
          <a:bodyPr>
            <a:noAutofit/>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a:t>QUADRANT TITLE</a:t>
            </a:r>
          </a:p>
        </p:txBody>
      </p:sp>
      <p:sp>
        <p:nvSpPr>
          <p:cNvPr id="12" name="Text Placeholder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1070771" y="3383280"/>
            <a:ext cx="1980000" cy="365760"/>
          </a:xfrm>
        </p:spPr>
        <p:txBody>
          <a:bodyPr>
            <a:noAutofit/>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a:t>QUADRANT TITLE</a:t>
            </a:r>
          </a:p>
        </p:txBody>
      </p:sp>
      <p:sp>
        <p:nvSpPr>
          <p:cNvPr id="13" name="Text Placeholder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171870" y="3383280"/>
            <a:ext cx="1980000" cy="365760"/>
          </a:xfrm>
        </p:spPr>
        <p:txBody>
          <a:bodyPr>
            <a:noAutofit/>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a:t>QUADRANT TITLE</a:t>
            </a:r>
          </a:p>
        </p:txBody>
      </p:sp>
      <p:sp>
        <p:nvSpPr>
          <p:cNvPr id="11" name="Text Placeholder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5264750" y="4933275"/>
            <a:ext cx="1980000" cy="365760"/>
          </a:xfrm>
        </p:spPr>
        <p:txBody>
          <a:bodyPr>
            <a:noAutofit/>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a:t>QUADRANT TITLE</a:t>
            </a:r>
          </a:p>
        </p:txBody>
      </p:sp>
      <p:pic>
        <p:nvPicPr>
          <p:cNvPr id="5" name="Graphic 4">
            <a:extLst>
              <a:ext uri="{FF2B5EF4-FFF2-40B4-BE49-F238E27FC236}">
                <a16:creationId xmlns:a16="http://schemas.microsoft.com/office/drawing/2014/main" id="{6FBF4C06-0880-4F64-AC8F-328C5513CDB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1177016" y="0"/>
            <a:ext cx="1014984" cy="1014984"/>
          </a:xfrm>
          <a:prstGeom prst="rect">
            <a:avLst/>
          </a:prstGeom>
        </p:spPr>
      </p:pic>
      <p:cxnSp>
        <p:nvCxnSpPr>
          <p:cNvPr id="6" name="Straight Connector 5">
            <a:extLst>
              <a:ext uri="{FF2B5EF4-FFF2-40B4-BE49-F238E27FC236}">
                <a16:creationId xmlns:a16="http://schemas.microsoft.com/office/drawing/2014/main" id="{7056531B-7079-455E-BCF7-DB094C331221}"/>
              </a:ext>
              <a:ext uri="{C183D7F6-B498-43B3-948B-1728B52AA6E4}">
                <adec:decorative xmlns:adec="http://schemas.microsoft.com/office/drawing/2017/decorative" val="1"/>
              </a:ext>
            </a:extLst>
          </p:cNvPr>
          <p:cNvCxnSpPr>
            <a:cxnSpLocks/>
          </p:cNvCxnSpPr>
          <p:nvPr userDrawn="1"/>
        </p:nvCxnSpPr>
        <p:spPr>
          <a:xfrm>
            <a:off x="1066800" y="3771900"/>
            <a:ext cx="10058400" cy="0"/>
          </a:xfrm>
          <a:prstGeom prst="line">
            <a:avLst/>
          </a:prstGeom>
          <a:ln w="38100" cap="sq">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1F2D70-0FC3-41BD-9F38-7F41F01349A9}"/>
              </a:ext>
              <a:ext uri="{C183D7F6-B498-43B3-948B-1728B52AA6E4}">
                <adec:decorative xmlns:adec="http://schemas.microsoft.com/office/drawing/2017/decorative" val="1"/>
              </a:ext>
            </a:extLst>
          </p:cNvPr>
          <p:cNvCxnSpPr>
            <a:cxnSpLocks/>
          </p:cNvCxnSpPr>
          <p:nvPr userDrawn="1"/>
        </p:nvCxnSpPr>
        <p:spPr>
          <a:xfrm>
            <a:off x="6254750" y="2743200"/>
            <a:ext cx="0" cy="206692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17210727-8680-449A-9AC7-094F823C71B3}"/>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a:t>20XX</a:t>
            </a:r>
          </a:p>
        </p:txBody>
      </p:sp>
      <p:sp>
        <p:nvSpPr>
          <p:cNvPr id="18" name="Footer Placeholder 4">
            <a:extLst>
              <a:ext uri="{FF2B5EF4-FFF2-40B4-BE49-F238E27FC236}">
                <a16:creationId xmlns:a16="http://schemas.microsoft.com/office/drawing/2014/main" id="{C53C0381-DF18-4C74-B221-4703565029CC}"/>
              </a:ext>
            </a:extLst>
          </p:cNvPr>
          <p:cNvSpPr>
            <a:spLocks noGrp="1"/>
          </p:cNvSpPr>
          <p:nvPr>
            <p:ph type="ftr" sz="quarter" idx="11"/>
          </p:nvPr>
        </p:nvSpPr>
        <p:spPr>
          <a:xfrm>
            <a:off x="5424488"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19" name="Slide Number Placeholder 5">
            <a:extLst>
              <a:ext uri="{FF2B5EF4-FFF2-40B4-BE49-F238E27FC236}">
                <a16:creationId xmlns:a16="http://schemas.microsoft.com/office/drawing/2014/main" id="{6338C9D5-18F2-4E98-9B4B-F691BC24D017}"/>
              </a:ext>
            </a:extLst>
          </p:cNvPr>
          <p:cNvSpPr>
            <a:spLocks noGrp="1"/>
          </p:cNvSpPr>
          <p:nvPr>
            <p:ph type="sldNum" sz="quarter" idx="16"/>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73527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ction">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4"/>
            <a:ext cx="6800850" cy="1325880"/>
          </a:xfrm>
        </p:spPr>
        <p:txBody>
          <a:bodyPr anchor="t" anchorCtr="0"/>
          <a:lstStyle>
            <a:lvl1pPr>
              <a:defRPr cap="all" baseline="0">
                <a:solidFill>
                  <a:schemeClr val="accent1"/>
                </a:solidFill>
              </a:defRPr>
            </a:lvl1pPr>
          </a:lstStyle>
          <a:p>
            <a:r>
              <a:rPr lang="en-US"/>
              <a:t>CLICK TO ADD TITLE</a:t>
            </a:r>
          </a:p>
        </p:txBody>
      </p:sp>
      <p:grpSp>
        <p:nvGrpSpPr>
          <p:cNvPr id="4" name="Group 3">
            <a:extLst>
              <a:ext uri="{FF2B5EF4-FFF2-40B4-BE49-F238E27FC236}">
                <a16:creationId xmlns:a16="http://schemas.microsoft.com/office/drawing/2014/main" id="{0CBECFE1-9F80-4EFE-9699-3A240475EEDE}"/>
              </a:ext>
              <a:ext uri="{C183D7F6-B498-43B3-948B-1728B52AA6E4}">
                <adec:decorative xmlns:adec="http://schemas.microsoft.com/office/drawing/2017/decorative" val="1"/>
              </a:ext>
            </a:extLst>
          </p:cNvPr>
          <p:cNvGrpSpPr/>
          <p:nvPr userDrawn="1"/>
        </p:nvGrpSpPr>
        <p:grpSpPr>
          <a:xfrm>
            <a:off x="-193623" y="-983359"/>
            <a:ext cx="5242592" cy="7843456"/>
            <a:chOff x="-193623" y="-983359"/>
            <a:chExt cx="5242592" cy="7843456"/>
          </a:xfrm>
        </p:grpSpPr>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3489227">
              <a:off x="3019001" y="3357927"/>
              <a:ext cx="2029968" cy="2029968"/>
            </a:xfrm>
            <a:prstGeom prst="rect">
              <a:avLst/>
            </a:prstGeom>
          </p:spPr>
        </p:pic>
        <p:grpSp>
          <p:nvGrpSpPr>
            <p:cNvPr id="3" name="Group 2">
              <a:extLst>
                <a:ext uri="{FF2B5EF4-FFF2-40B4-BE49-F238E27FC236}">
                  <a16:creationId xmlns:a16="http://schemas.microsoft.com/office/drawing/2014/main" id="{E5E36EA0-9B77-4A31-A56A-93DEC2F87C2C}"/>
                </a:ext>
              </a:extLst>
            </p:cNvPr>
            <p:cNvGrpSpPr/>
            <p:nvPr userDrawn="1"/>
          </p:nvGrpSpPr>
          <p:grpSpPr>
            <a:xfrm>
              <a:off x="-193623" y="458228"/>
              <a:ext cx="4229571" cy="6401869"/>
              <a:chOff x="-193623" y="458228"/>
              <a:chExt cx="4229571" cy="6401869"/>
            </a:xfrm>
          </p:grpSpPr>
          <p:sp>
            <p:nvSpPr>
              <p:cNvPr id="8" name="Rectangle 23">
                <a:extLst>
                  <a:ext uri="{FF2B5EF4-FFF2-40B4-BE49-F238E27FC236}">
                    <a16:creationId xmlns:a16="http://schemas.microsoft.com/office/drawing/2014/main" id="{F5ED01E4-35BF-4165-86B2-E3BDFD91DEE3}"/>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 name="Freeform: Shape 132">
                <a:extLst>
                  <a:ext uri="{FF2B5EF4-FFF2-40B4-BE49-F238E27FC236}">
                    <a16:creationId xmlns:a16="http://schemas.microsoft.com/office/drawing/2014/main" id="{3591DEB5-C98C-4EF8-AA57-B8F45C484FF4}"/>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id="{6FFCF0CF-3167-4E3E-BD4A-236ACC247EC0}"/>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B47A61A-6E4C-49A5-A2E8-2410A107CC2A}"/>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C8CDBA7-BF04-4719-8D66-513A71ECCAFF}"/>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9CDC826-71AB-4245-AC5F-8DC9DB2BBCE0}"/>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DE1670F-43B8-4EA8-878C-AC3FF1921E2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AE780ED-EF51-4AD7-A73F-01E563D0E8BC}"/>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E269AE3-65CE-4B86-B8B1-413783695039}"/>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35E0649-74BB-4271-BE7D-1F2ED094753E}"/>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C2D71F3-0A7A-4745-A34F-CE00E95F927C}"/>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1BF2AB6-6873-4ED8-98DB-4A9398AF7324}"/>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8BEE1DC-3180-496F-B9F2-0541143A9C65}"/>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39D863D-C379-4E72-B276-53F62D7E2B98}"/>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079BA6D-6450-46A6-9874-663ABFE497CE}"/>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4CFFBA8-B565-42FA-9C0D-4FC6525B06C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8016DB4-3354-4E78-B07E-1D722297B864}"/>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CB1EA35-0D05-4F13-871D-0CAB5CECD44A}"/>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7F84AF5-3C7F-4D42-92A9-CCA3CDB8EB55}"/>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A8E90CE-90F4-42ED-AAAF-0F139BE4E3D5}"/>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C1C105E-FE0D-4A36-AE5B-BBA110F6EE53}"/>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EE07693-1822-40D4-88A4-0F663C787D7E}"/>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id="{AD282910-ECE9-4B26-9656-AD1D41D44AC8}"/>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3" name="Freeform: Shape 182">
                <a:extLst>
                  <a:ext uri="{FF2B5EF4-FFF2-40B4-BE49-F238E27FC236}">
                    <a16:creationId xmlns:a16="http://schemas.microsoft.com/office/drawing/2014/main" id="{7C7A453C-4565-4652-9781-F1488009734C}"/>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id="{DE479407-B0BB-45F1-A93D-05ED5B41F316}"/>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1" name="Freeform: Shape 180">
                <a:extLst>
                  <a:ext uri="{FF2B5EF4-FFF2-40B4-BE49-F238E27FC236}">
                    <a16:creationId xmlns:a16="http://schemas.microsoft.com/office/drawing/2014/main" id="{0271515D-B4B7-4502-B24F-DC5480444ED0}"/>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id="{DB364732-EC14-4416-964A-13F3D77CDBBD}"/>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9" name="Freeform: Shape 178">
                <a:extLst>
                  <a:ext uri="{FF2B5EF4-FFF2-40B4-BE49-F238E27FC236}">
                    <a16:creationId xmlns:a16="http://schemas.microsoft.com/office/drawing/2014/main" id="{619347B5-2692-4514-B67B-159C25FA4940}"/>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id="{E1746638-BCA2-4B8F-A315-9514E1973CDD}"/>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Freeform: Shape 176">
                <a:extLst>
                  <a:ext uri="{FF2B5EF4-FFF2-40B4-BE49-F238E27FC236}">
                    <a16:creationId xmlns:a16="http://schemas.microsoft.com/office/drawing/2014/main" id="{47F56D6B-560F-4123-9E05-11ACF383DF87}"/>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Shape 175">
                <a:extLst>
                  <a:ext uri="{FF2B5EF4-FFF2-40B4-BE49-F238E27FC236}">
                    <a16:creationId xmlns:a16="http://schemas.microsoft.com/office/drawing/2014/main" id="{2FD3A4D4-C05F-4057-8408-6FF0887E068F}"/>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extLst>
                  <a:ext uri="{FF2B5EF4-FFF2-40B4-BE49-F238E27FC236}">
                    <a16:creationId xmlns:a16="http://schemas.microsoft.com/office/drawing/2014/main" id="{32EAC669-BA43-4F58-9784-4CCDFE4D6F4E}"/>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Freeform: Shape 173">
                <a:extLst>
                  <a:ext uri="{FF2B5EF4-FFF2-40B4-BE49-F238E27FC236}">
                    <a16:creationId xmlns:a16="http://schemas.microsoft.com/office/drawing/2014/main" id="{73CAE3B4-689F-4EC3-8CC9-EB6D360E3846}"/>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Freeform: Shape 172">
                <a:extLst>
                  <a:ext uri="{FF2B5EF4-FFF2-40B4-BE49-F238E27FC236}">
                    <a16:creationId xmlns:a16="http://schemas.microsoft.com/office/drawing/2014/main" id="{8665978C-1CDF-4EF9-9A5C-4C6C0B3BE0F0}"/>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Freeform: Shape 171">
                <a:extLst>
                  <a:ext uri="{FF2B5EF4-FFF2-40B4-BE49-F238E27FC236}">
                    <a16:creationId xmlns:a16="http://schemas.microsoft.com/office/drawing/2014/main" id="{97F81447-DAE2-4092-B156-2723E18064A7}"/>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 name="Freeform: Shape 170">
                <a:extLst>
                  <a:ext uri="{FF2B5EF4-FFF2-40B4-BE49-F238E27FC236}">
                    <a16:creationId xmlns:a16="http://schemas.microsoft.com/office/drawing/2014/main" id="{AB0C8140-456A-4593-9DC3-5A53E63B0CDF}"/>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Freeform: Shape 169">
                <a:extLst>
                  <a:ext uri="{FF2B5EF4-FFF2-40B4-BE49-F238E27FC236}">
                    <a16:creationId xmlns:a16="http://schemas.microsoft.com/office/drawing/2014/main" id="{E1411ED6-803D-4C5A-8E92-8EAC28ACA255}"/>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Freeform: Shape 168">
                <a:extLst>
                  <a:ext uri="{FF2B5EF4-FFF2-40B4-BE49-F238E27FC236}">
                    <a16:creationId xmlns:a16="http://schemas.microsoft.com/office/drawing/2014/main" id="{D3F198DF-8521-45A1-8BAE-4FC70FC420A8}"/>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Freeform: Shape 167">
                <a:extLst>
                  <a:ext uri="{FF2B5EF4-FFF2-40B4-BE49-F238E27FC236}">
                    <a16:creationId xmlns:a16="http://schemas.microsoft.com/office/drawing/2014/main" id="{AAA80212-BA6E-448F-BA91-287462E1D34C}"/>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Freeform: Shape 166">
                <a:extLst>
                  <a:ext uri="{FF2B5EF4-FFF2-40B4-BE49-F238E27FC236}">
                    <a16:creationId xmlns:a16="http://schemas.microsoft.com/office/drawing/2014/main" id="{5B8EBCCB-B7E3-4837-AA61-44D0A400EC96}"/>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94" name="Text Placeholder 9">
            <a:extLst>
              <a:ext uri="{FF2B5EF4-FFF2-40B4-BE49-F238E27FC236}">
                <a16:creationId xmlns:a16="http://schemas.microsoft.com/office/drawing/2014/main" id="{32E9F26D-470A-4D61-B420-B2AE034ED8A0}"/>
              </a:ext>
            </a:extLst>
          </p:cNvPr>
          <p:cNvSpPr>
            <a:spLocks noGrp="1"/>
          </p:cNvSpPr>
          <p:nvPr>
            <p:ph type="body" sz="quarter" idx="20"/>
          </p:nvPr>
        </p:nvSpPr>
        <p:spPr>
          <a:xfrm>
            <a:off x="4932208" y="1818208"/>
            <a:ext cx="6336792" cy="539812"/>
          </a:xfrm>
        </p:spPr>
        <p:txBody>
          <a:bodyPr>
            <a:normAutofit/>
          </a:bodyPr>
          <a:lstStyle>
            <a:lvl1pPr marL="0" indent="0">
              <a:lnSpc>
                <a:spcPts val="2400"/>
              </a:lnSpc>
              <a:buNone/>
              <a:defRPr sz="18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2" name="Text Placeholder 9">
            <a:extLst>
              <a:ext uri="{FF2B5EF4-FFF2-40B4-BE49-F238E27FC236}">
                <a16:creationId xmlns:a16="http://schemas.microsoft.com/office/drawing/2014/main" id="{1955D76A-22F6-4027-BBB2-B9D632FFEF26}"/>
              </a:ext>
            </a:extLst>
          </p:cNvPr>
          <p:cNvSpPr>
            <a:spLocks noGrp="1"/>
          </p:cNvSpPr>
          <p:nvPr>
            <p:ph type="body" sz="quarter" idx="15" hasCustomPrompt="1"/>
          </p:nvPr>
        </p:nvSpPr>
        <p:spPr>
          <a:xfrm>
            <a:off x="4937760" y="2606040"/>
            <a:ext cx="633984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71" name="Text Placeholder 9">
            <a:extLst>
              <a:ext uri="{FF2B5EF4-FFF2-40B4-BE49-F238E27FC236}">
                <a16:creationId xmlns:a16="http://schemas.microsoft.com/office/drawing/2014/main" id="{B4867646-E605-4DCE-A193-DD63E54B12D1}"/>
              </a:ext>
            </a:extLst>
          </p:cNvPr>
          <p:cNvSpPr>
            <a:spLocks noGrp="1"/>
          </p:cNvSpPr>
          <p:nvPr>
            <p:ph type="body" sz="quarter" idx="13"/>
          </p:nvPr>
        </p:nvSpPr>
        <p:spPr>
          <a:xfrm>
            <a:off x="4937760" y="2907792"/>
            <a:ext cx="6336792" cy="640080"/>
          </a:xfrm>
        </p:spPr>
        <p:txBody>
          <a:bodyPr>
            <a:normAutofit/>
          </a:bodyPr>
          <a:lstStyle>
            <a:lvl1pPr marL="0" indent="0">
              <a:lnSpc>
                <a:spcPts val="2400"/>
              </a:lnSpc>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5" name="Text Placeholder 9">
            <a:extLst>
              <a:ext uri="{FF2B5EF4-FFF2-40B4-BE49-F238E27FC236}">
                <a16:creationId xmlns:a16="http://schemas.microsoft.com/office/drawing/2014/main" id="{A5839152-B87E-4F7A-AF8F-37F412A6F61A}"/>
              </a:ext>
            </a:extLst>
          </p:cNvPr>
          <p:cNvSpPr>
            <a:spLocks noGrp="1"/>
          </p:cNvSpPr>
          <p:nvPr>
            <p:ph type="body" sz="quarter" idx="17" hasCustomPrompt="1"/>
          </p:nvPr>
        </p:nvSpPr>
        <p:spPr>
          <a:xfrm>
            <a:off x="4937760" y="3895344"/>
            <a:ext cx="633984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74" name="Text Placeholder 9">
            <a:extLst>
              <a:ext uri="{FF2B5EF4-FFF2-40B4-BE49-F238E27FC236}">
                <a16:creationId xmlns:a16="http://schemas.microsoft.com/office/drawing/2014/main" id="{4914385C-D888-405F-A9D8-61CC2E9F72C0}"/>
              </a:ext>
            </a:extLst>
          </p:cNvPr>
          <p:cNvSpPr>
            <a:spLocks noGrp="1"/>
          </p:cNvSpPr>
          <p:nvPr>
            <p:ph type="body" sz="quarter" idx="16"/>
          </p:nvPr>
        </p:nvSpPr>
        <p:spPr>
          <a:xfrm>
            <a:off x="4937760" y="4206240"/>
            <a:ext cx="6336792" cy="640080"/>
          </a:xfrm>
        </p:spPr>
        <p:txBody>
          <a:bodyPr>
            <a:normAutofit/>
          </a:bodyPr>
          <a:lstStyle>
            <a:lvl1pPr marL="0" indent="0">
              <a:lnSpc>
                <a:spcPts val="2400"/>
              </a:lnSpc>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3" name="Text Placeholder 9">
            <a:extLst>
              <a:ext uri="{FF2B5EF4-FFF2-40B4-BE49-F238E27FC236}">
                <a16:creationId xmlns:a16="http://schemas.microsoft.com/office/drawing/2014/main" id="{C2F11BC9-5663-4641-AFD6-EF2749EDDAED}"/>
              </a:ext>
            </a:extLst>
          </p:cNvPr>
          <p:cNvSpPr>
            <a:spLocks noGrp="1"/>
          </p:cNvSpPr>
          <p:nvPr>
            <p:ph type="body" sz="quarter" idx="19" hasCustomPrompt="1"/>
          </p:nvPr>
        </p:nvSpPr>
        <p:spPr>
          <a:xfrm>
            <a:off x="4933747" y="5221224"/>
            <a:ext cx="6339840" cy="365760"/>
          </a:xfrm>
        </p:spPr>
        <p:txBody>
          <a:bodyPr>
            <a:noAutofit/>
          </a:bodyPr>
          <a:lstStyle>
            <a:lvl1pPr marL="0" indent="0">
              <a:lnSpc>
                <a:spcPts val="2400"/>
              </a:lnSpc>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2" name="Text Placeholder 9">
            <a:extLst>
              <a:ext uri="{FF2B5EF4-FFF2-40B4-BE49-F238E27FC236}">
                <a16:creationId xmlns:a16="http://schemas.microsoft.com/office/drawing/2014/main" id="{963F6C91-7F9C-4273-8FDE-92A9BA3B8DE4}"/>
              </a:ext>
            </a:extLst>
          </p:cNvPr>
          <p:cNvSpPr>
            <a:spLocks noGrp="1"/>
          </p:cNvSpPr>
          <p:nvPr>
            <p:ph type="body" sz="quarter" idx="18"/>
          </p:nvPr>
        </p:nvSpPr>
        <p:spPr>
          <a:xfrm>
            <a:off x="4933747" y="5541264"/>
            <a:ext cx="6336792" cy="640080"/>
          </a:xfrm>
        </p:spPr>
        <p:txBody>
          <a:bodyPr>
            <a:normAutofit/>
          </a:bodyPr>
          <a:lstStyle>
            <a:lvl1pPr marL="0" indent="0">
              <a:lnSpc>
                <a:spcPts val="2400"/>
              </a:lnSpc>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4937760" y="6353175"/>
            <a:ext cx="1097280" cy="365125"/>
          </a:xfrm>
        </p:spPr>
        <p:txBody>
          <a:bodyPr/>
          <a:lstStyle>
            <a:lvl1pPr>
              <a:defRPr>
                <a:solidFill>
                  <a:schemeClr val="tx1">
                    <a:lumMod val="75000"/>
                    <a:lumOff val="25000"/>
                  </a:schemeClr>
                </a:solidFill>
              </a:defRPr>
            </a:lvl1pPr>
          </a:lstStyle>
          <a:p>
            <a:r>
              <a:rPr lang="en-US"/>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7436167"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781876704"/>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914400" y="896112"/>
            <a:ext cx="9124951" cy="1325563"/>
          </a:xfrm>
        </p:spPr>
        <p:txBody>
          <a:bodyPr anchor="t" anchorCtr="0"/>
          <a:lstStyle>
            <a:lvl1pPr>
              <a:defRPr cap="all" baseline="0">
                <a:solidFill>
                  <a:schemeClr val="accent1"/>
                </a:solidFill>
              </a:defRPr>
            </a:lvl1pPr>
          </a:lstStyle>
          <a:p>
            <a:r>
              <a:rPr lang="en-US"/>
              <a:t>CLICK TO ADD TITLE</a:t>
            </a:r>
          </a:p>
        </p:txBody>
      </p:sp>
      <p:sp>
        <p:nvSpPr>
          <p:cNvPr id="22" name="Text Placeholder 21">
            <a:extLst>
              <a:ext uri="{FF2B5EF4-FFF2-40B4-BE49-F238E27FC236}">
                <a16:creationId xmlns:a16="http://schemas.microsoft.com/office/drawing/2014/main" id="{AD170077-B4B3-49F8-9FCD-908C81278926}"/>
              </a:ext>
            </a:extLst>
          </p:cNvPr>
          <p:cNvSpPr>
            <a:spLocks noGrp="1"/>
          </p:cNvSpPr>
          <p:nvPr>
            <p:ph type="body" sz="quarter" idx="14"/>
          </p:nvPr>
        </p:nvSpPr>
        <p:spPr>
          <a:xfrm>
            <a:off x="914400" y="1595438"/>
            <a:ext cx="9124950" cy="6000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914400" y="2354580"/>
            <a:ext cx="4297679" cy="455295"/>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914400"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6373368" y="2352675"/>
            <a:ext cx="4297680" cy="457200"/>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372225"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245CE27-BF50-45D1-92DF-3CC2CC341A7C}"/>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a:t>20XX</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239812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838200" y="896112"/>
            <a:ext cx="10515600" cy="1325563"/>
          </a:xfrm>
        </p:spPr>
        <p:txBody>
          <a:bodyPr anchor="t" anchorCtr="0"/>
          <a:lstStyle>
            <a:lvl1pPr>
              <a:defRPr cap="all" baseline="0">
                <a:solidFill>
                  <a:schemeClr val="tx2"/>
                </a:solidFill>
              </a:defRPr>
            </a:lvl1pPr>
          </a:lstStyle>
          <a:p>
            <a:r>
              <a:rPr lang="en-US"/>
              <a:t>Click to ADD TITLE</a:t>
            </a:r>
            <a:endParaRPr lang="en-ZA"/>
          </a:p>
        </p:txBody>
      </p:sp>
      <p:sp>
        <p:nvSpPr>
          <p:cNvPr id="35" name="Text Placeholder 3">
            <a:extLst>
              <a:ext uri="{FF2B5EF4-FFF2-40B4-BE49-F238E27FC236}">
                <a16:creationId xmlns:a16="http://schemas.microsoft.com/office/drawing/2014/main" id="{EC5BA522-ACA2-41E7-8167-4CAD19A343D4}"/>
              </a:ext>
            </a:extLst>
          </p:cNvPr>
          <p:cNvSpPr>
            <a:spLocks noGrp="1"/>
          </p:cNvSpPr>
          <p:nvPr>
            <p:ph type="body" sz="quarter" idx="59" hasCustomPrompt="1"/>
          </p:nvPr>
        </p:nvSpPr>
        <p:spPr>
          <a:xfrm>
            <a:off x="2258568" y="2304288"/>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a:t>Item Title</a:t>
            </a:r>
            <a:endParaRPr lang="en-ZA"/>
          </a:p>
        </p:txBody>
      </p:sp>
      <p:sp>
        <p:nvSpPr>
          <p:cNvPr id="36" name="Text Placeholder 36">
            <a:extLst>
              <a:ext uri="{FF2B5EF4-FFF2-40B4-BE49-F238E27FC236}">
                <a16:creationId xmlns:a16="http://schemas.microsoft.com/office/drawing/2014/main" id="{3FE4D07D-18EE-4015-BE1A-670EF5502FD5}"/>
              </a:ext>
            </a:extLst>
          </p:cNvPr>
          <p:cNvSpPr>
            <a:spLocks noGrp="1"/>
          </p:cNvSpPr>
          <p:nvPr>
            <p:ph type="body" sz="quarter" idx="60" hasCustomPrompt="1"/>
          </p:nvPr>
        </p:nvSpPr>
        <p:spPr>
          <a:xfrm>
            <a:off x="2313432" y="2615184"/>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a:t>Month, Year</a:t>
            </a:r>
            <a:endParaRPr lang="en-ZA"/>
          </a:p>
        </p:txBody>
      </p:sp>
      <p:sp>
        <p:nvSpPr>
          <p:cNvPr id="59" name="Text Placeholder 3">
            <a:extLst>
              <a:ext uri="{FF2B5EF4-FFF2-40B4-BE49-F238E27FC236}">
                <a16:creationId xmlns:a16="http://schemas.microsoft.com/office/drawing/2014/main" id="{6962D0AF-583F-4670-BC13-F7BAE6B6974D}"/>
              </a:ext>
            </a:extLst>
          </p:cNvPr>
          <p:cNvSpPr>
            <a:spLocks noGrp="1"/>
          </p:cNvSpPr>
          <p:nvPr>
            <p:ph type="body" sz="quarter" idx="61" hasCustomPrompt="1"/>
          </p:nvPr>
        </p:nvSpPr>
        <p:spPr>
          <a:xfrm>
            <a:off x="4667859" y="2302547"/>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a:t>Item Title</a:t>
            </a:r>
            <a:endParaRPr lang="en-ZA"/>
          </a:p>
        </p:txBody>
      </p:sp>
      <p:sp>
        <p:nvSpPr>
          <p:cNvPr id="60" name="Text Placeholder 36">
            <a:extLst>
              <a:ext uri="{FF2B5EF4-FFF2-40B4-BE49-F238E27FC236}">
                <a16:creationId xmlns:a16="http://schemas.microsoft.com/office/drawing/2014/main" id="{C689AF3A-9B30-404A-B454-562D375F9B93}"/>
              </a:ext>
            </a:extLst>
          </p:cNvPr>
          <p:cNvSpPr>
            <a:spLocks noGrp="1"/>
          </p:cNvSpPr>
          <p:nvPr>
            <p:ph type="body" sz="quarter" idx="62" hasCustomPrompt="1"/>
          </p:nvPr>
        </p:nvSpPr>
        <p:spPr>
          <a:xfrm>
            <a:off x="4722723" y="2613443"/>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a:t>Month, Year</a:t>
            </a:r>
            <a:endParaRPr lang="en-ZA"/>
          </a:p>
        </p:txBody>
      </p:sp>
      <p:sp>
        <p:nvSpPr>
          <p:cNvPr id="61" name="Text Placeholder 3">
            <a:extLst>
              <a:ext uri="{FF2B5EF4-FFF2-40B4-BE49-F238E27FC236}">
                <a16:creationId xmlns:a16="http://schemas.microsoft.com/office/drawing/2014/main" id="{3352E813-A80F-4AEB-908D-C58B76F95B15}"/>
              </a:ext>
            </a:extLst>
          </p:cNvPr>
          <p:cNvSpPr>
            <a:spLocks noGrp="1"/>
          </p:cNvSpPr>
          <p:nvPr>
            <p:ph type="body" sz="quarter" idx="63" hasCustomPrompt="1"/>
          </p:nvPr>
        </p:nvSpPr>
        <p:spPr>
          <a:xfrm>
            <a:off x="8577756" y="2319697"/>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a:t>Item Title</a:t>
            </a:r>
            <a:endParaRPr lang="en-ZA"/>
          </a:p>
        </p:txBody>
      </p:sp>
      <p:sp>
        <p:nvSpPr>
          <p:cNvPr id="62" name="Text Placeholder 36">
            <a:extLst>
              <a:ext uri="{FF2B5EF4-FFF2-40B4-BE49-F238E27FC236}">
                <a16:creationId xmlns:a16="http://schemas.microsoft.com/office/drawing/2014/main" id="{58E04D07-1AA8-4C7D-A594-AD4587E5077E}"/>
              </a:ext>
            </a:extLst>
          </p:cNvPr>
          <p:cNvSpPr>
            <a:spLocks noGrp="1"/>
          </p:cNvSpPr>
          <p:nvPr>
            <p:ph type="body" sz="quarter" idx="64" hasCustomPrompt="1"/>
          </p:nvPr>
        </p:nvSpPr>
        <p:spPr>
          <a:xfrm>
            <a:off x="8632620" y="2630593"/>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a:t>Month, Year</a:t>
            </a:r>
            <a:endParaRPr lang="en-ZA"/>
          </a:p>
        </p:txBody>
      </p:sp>
      <p:sp>
        <p:nvSpPr>
          <p:cNvPr id="9" name="Text Placeholder 10">
            <a:extLst>
              <a:ext uri="{FF2B5EF4-FFF2-40B4-BE49-F238E27FC236}">
                <a16:creationId xmlns:a16="http://schemas.microsoft.com/office/drawing/2014/main" id="{7811C96E-0DEE-4C3C-914D-3D8E37D685D8}"/>
              </a:ext>
            </a:extLst>
          </p:cNvPr>
          <p:cNvSpPr>
            <a:spLocks noGrp="1"/>
          </p:cNvSpPr>
          <p:nvPr>
            <p:ph type="body" sz="quarter" idx="33" hasCustomPrompt="1"/>
          </p:nvPr>
        </p:nvSpPr>
        <p:spPr>
          <a:xfrm>
            <a:off x="914399" y="3354712"/>
            <a:ext cx="731520" cy="457200"/>
          </a:xfrm>
        </p:spPr>
        <p:txBody>
          <a:bodyPr anchor="ctr"/>
          <a:lstStyle>
            <a:lvl1pPr marL="0" indent="0" algn="ctr">
              <a:buNone/>
              <a:defRPr sz="1400" b="1">
                <a:solidFill>
                  <a:schemeClr val="tx2"/>
                </a:solidFill>
                <a:latin typeface="+mj-lt"/>
              </a:defRPr>
            </a:lvl1pPr>
          </a:lstStyle>
          <a:p>
            <a:pPr lvl="0"/>
            <a:r>
              <a:rPr lang="en-US"/>
              <a:t>Year</a:t>
            </a:r>
            <a:endParaRPr lang="en-ZA"/>
          </a:p>
        </p:txBody>
      </p:sp>
      <p:sp>
        <p:nvSpPr>
          <p:cNvPr id="10" name="Text Placeholder 10">
            <a:extLst>
              <a:ext uri="{FF2B5EF4-FFF2-40B4-BE49-F238E27FC236}">
                <a16:creationId xmlns:a16="http://schemas.microsoft.com/office/drawing/2014/main" id="{401495E4-6A47-4169-8AF4-736F7CF55C37}"/>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1" name="Text Placeholder 10">
            <a:extLst>
              <a:ext uri="{FF2B5EF4-FFF2-40B4-BE49-F238E27FC236}">
                <a16:creationId xmlns:a16="http://schemas.microsoft.com/office/drawing/2014/main" id="{4A350147-917D-4020-B9C3-CE41143A103A}"/>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2" name="Text Placeholder 10">
            <a:extLst>
              <a:ext uri="{FF2B5EF4-FFF2-40B4-BE49-F238E27FC236}">
                <a16:creationId xmlns:a16="http://schemas.microsoft.com/office/drawing/2014/main" id="{595A6F9E-88A2-46C6-B4B4-642D65C42C1E}"/>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3" name="Text Placeholder 10">
            <a:extLst>
              <a:ext uri="{FF2B5EF4-FFF2-40B4-BE49-F238E27FC236}">
                <a16:creationId xmlns:a16="http://schemas.microsoft.com/office/drawing/2014/main" id="{11C0F1C3-D7E3-418A-8706-CD257C1F5B6A}"/>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5" name="Text Placeholder 10">
            <a:extLst>
              <a:ext uri="{FF2B5EF4-FFF2-40B4-BE49-F238E27FC236}">
                <a16:creationId xmlns:a16="http://schemas.microsoft.com/office/drawing/2014/main" id="{8715823E-52F8-49ED-9EC8-E99ED0915BDD}"/>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6" name="Text Placeholder 10">
            <a:extLst>
              <a:ext uri="{FF2B5EF4-FFF2-40B4-BE49-F238E27FC236}">
                <a16:creationId xmlns:a16="http://schemas.microsoft.com/office/drawing/2014/main" id="{7DF700D5-2F9B-4B15-92CF-1052851D5E1B}"/>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7" name="Text Placeholder 10">
            <a:extLst>
              <a:ext uri="{FF2B5EF4-FFF2-40B4-BE49-F238E27FC236}">
                <a16:creationId xmlns:a16="http://schemas.microsoft.com/office/drawing/2014/main" id="{BB40768A-A2DB-44AA-89F5-071BCE4D9F91}"/>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9" name="Text Placeholder 10">
            <a:extLst>
              <a:ext uri="{FF2B5EF4-FFF2-40B4-BE49-F238E27FC236}">
                <a16:creationId xmlns:a16="http://schemas.microsoft.com/office/drawing/2014/main" id="{105B8381-43DD-41A0-A705-D1255AC449AE}"/>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0" name="Text Placeholder 10">
            <a:extLst>
              <a:ext uri="{FF2B5EF4-FFF2-40B4-BE49-F238E27FC236}">
                <a16:creationId xmlns:a16="http://schemas.microsoft.com/office/drawing/2014/main" id="{C178CB7C-93FB-40C1-9170-B99EF8EE9E8F}"/>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8" name="Text Placeholder 10">
            <a:extLst>
              <a:ext uri="{FF2B5EF4-FFF2-40B4-BE49-F238E27FC236}">
                <a16:creationId xmlns:a16="http://schemas.microsoft.com/office/drawing/2014/main" id="{16D07EB6-011E-4F65-9F28-20CAB54640E8}"/>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1" name="Text Placeholder 10">
            <a:extLst>
              <a:ext uri="{FF2B5EF4-FFF2-40B4-BE49-F238E27FC236}">
                <a16:creationId xmlns:a16="http://schemas.microsoft.com/office/drawing/2014/main" id="{A2B65EAF-1F60-417C-B138-F72EFEBF6D81}"/>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2" name="Text Placeholder 10">
            <a:extLst>
              <a:ext uri="{FF2B5EF4-FFF2-40B4-BE49-F238E27FC236}">
                <a16:creationId xmlns:a16="http://schemas.microsoft.com/office/drawing/2014/main" id="{76D120F4-A640-421C-B1F8-406158CFBC8E}"/>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14" name="Text Placeholder 10">
            <a:extLst>
              <a:ext uri="{FF2B5EF4-FFF2-40B4-BE49-F238E27FC236}">
                <a16:creationId xmlns:a16="http://schemas.microsoft.com/office/drawing/2014/main" id="{105D759B-EB6D-4560-B0B8-1F7EB7D1B841}"/>
              </a:ext>
            </a:extLst>
          </p:cNvPr>
          <p:cNvSpPr>
            <a:spLocks noGrp="1"/>
          </p:cNvSpPr>
          <p:nvPr>
            <p:ph type="body" sz="quarter" idx="38" hasCustomPrompt="1"/>
          </p:nvPr>
        </p:nvSpPr>
        <p:spPr>
          <a:xfrm>
            <a:off x="914400" y="4292468"/>
            <a:ext cx="731520" cy="457200"/>
          </a:xfrm>
        </p:spPr>
        <p:txBody>
          <a:bodyPr anchor="ctr"/>
          <a:lstStyle>
            <a:lvl1pPr marL="0" indent="0" algn="ctr">
              <a:buNone/>
              <a:defRPr sz="1400" b="1">
                <a:solidFill>
                  <a:schemeClr val="tx2"/>
                </a:solidFill>
                <a:latin typeface="+mj-lt"/>
              </a:defRPr>
            </a:lvl1pPr>
          </a:lstStyle>
          <a:p>
            <a:pPr lvl="0"/>
            <a:r>
              <a:rPr lang="en-US"/>
              <a:t>Year</a:t>
            </a:r>
            <a:endParaRPr lang="en-ZA"/>
          </a:p>
        </p:txBody>
      </p:sp>
      <p:sp>
        <p:nvSpPr>
          <p:cNvPr id="23" name="Text Placeholder 10">
            <a:extLst>
              <a:ext uri="{FF2B5EF4-FFF2-40B4-BE49-F238E27FC236}">
                <a16:creationId xmlns:a16="http://schemas.microsoft.com/office/drawing/2014/main" id="{BBD14391-1DC8-4D56-951F-25C5BDB3921C}"/>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4" name="Text Placeholder 10">
            <a:extLst>
              <a:ext uri="{FF2B5EF4-FFF2-40B4-BE49-F238E27FC236}">
                <a16:creationId xmlns:a16="http://schemas.microsoft.com/office/drawing/2014/main" id="{93FC04C9-D1DE-47BA-8D50-6D762B72B8FC}"/>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5" name="Text Placeholder 10">
            <a:extLst>
              <a:ext uri="{FF2B5EF4-FFF2-40B4-BE49-F238E27FC236}">
                <a16:creationId xmlns:a16="http://schemas.microsoft.com/office/drawing/2014/main" id="{B8FB174F-BC80-4817-90C7-42F90C7978E5}"/>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6" name="Text Placeholder 10">
            <a:extLst>
              <a:ext uri="{FF2B5EF4-FFF2-40B4-BE49-F238E27FC236}">
                <a16:creationId xmlns:a16="http://schemas.microsoft.com/office/drawing/2014/main" id="{E896FB65-5B08-4993-8523-822688BB2A9B}"/>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7" name="Text Placeholder 10">
            <a:extLst>
              <a:ext uri="{FF2B5EF4-FFF2-40B4-BE49-F238E27FC236}">
                <a16:creationId xmlns:a16="http://schemas.microsoft.com/office/drawing/2014/main" id="{DBAF247D-367F-4524-9E85-4B66631D5309}"/>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8" name="Text Placeholder 10">
            <a:extLst>
              <a:ext uri="{FF2B5EF4-FFF2-40B4-BE49-F238E27FC236}">
                <a16:creationId xmlns:a16="http://schemas.microsoft.com/office/drawing/2014/main" id="{4F9BFDEC-4D89-4C8E-A3D9-A6DF0297F780}"/>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29" name="Text Placeholder 10">
            <a:extLst>
              <a:ext uri="{FF2B5EF4-FFF2-40B4-BE49-F238E27FC236}">
                <a16:creationId xmlns:a16="http://schemas.microsoft.com/office/drawing/2014/main" id="{9C08EC58-18EC-4890-94D6-2422A6BBA8D5}"/>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31" name="Text Placeholder 10">
            <a:extLst>
              <a:ext uri="{FF2B5EF4-FFF2-40B4-BE49-F238E27FC236}">
                <a16:creationId xmlns:a16="http://schemas.microsoft.com/office/drawing/2014/main" id="{5F5960EF-7F51-41A0-9E73-D2F727AB3F0D}"/>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32" name="Text Placeholder 10">
            <a:extLst>
              <a:ext uri="{FF2B5EF4-FFF2-40B4-BE49-F238E27FC236}">
                <a16:creationId xmlns:a16="http://schemas.microsoft.com/office/drawing/2014/main" id="{9F81D711-9D82-42A4-8AB2-12D1F4490AAD}"/>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30" name="Text Placeholder 10">
            <a:extLst>
              <a:ext uri="{FF2B5EF4-FFF2-40B4-BE49-F238E27FC236}">
                <a16:creationId xmlns:a16="http://schemas.microsoft.com/office/drawing/2014/main" id="{D360A36A-7282-4045-B0DF-503E6A97BA47}"/>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33" name="Text Placeholder 10">
            <a:extLst>
              <a:ext uri="{FF2B5EF4-FFF2-40B4-BE49-F238E27FC236}">
                <a16:creationId xmlns:a16="http://schemas.microsoft.com/office/drawing/2014/main" id="{0A2E5DCC-5FCD-4396-9980-17ECD06BB370}"/>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34" name="Text Placeholder 10">
            <a:extLst>
              <a:ext uri="{FF2B5EF4-FFF2-40B4-BE49-F238E27FC236}">
                <a16:creationId xmlns:a16="http://schemas.microsoft.com/office/drawing/2014/main" id="{A3860367-6AF8-4009-AE8B-33DEE49D1773}"/>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2"/>
                </a:solidFill>
              </a:defRPr>
            </a:lvl1pPr>
          </a:lstStyle>
          <a:p>
            <a:pPr lvl="0"/>
            <a:r>
              <a:rPr lang="en-US"/>
              <a:t>MM</a:t>
            </a:r>
            <a:endParaRPr lang="en-ZA"/>
          </a:p>
        </p:txBody>
      </p:sp>
      <p:sp>
        <p:nvSpPr>
          <p:cNvPr id="37" name="Arrow: Right 36">
            <a:extLst>
              <a:ext uri="{FF2B5EF4-FFF2-40B4-BE49-F238E27FC236}">
                <a16:creationId xmlns:a16="http://schemas.microsoft.com/office/drawing/2014/main" id="{A21A7A3E-FAE9-412E-9085-C5396DD58558}"/>
              </a:ext>
              <a:ext uri="{C183D7F6-B498-43B3-948B-1728B52AA6E4}">
                <adec:decorative xmlns:adec="http://schemas.microsoft.com/office/drawing/2017/decorative" val="1"/>
              </a:ext>
            </a:extLst>
          </p:cNvPr>
          <p:cNvSpPr/>
          <p:nvPr userDrawn="1"/>
        </p:nvSpPr>
        <p:spPr>
          <a:xfrm>
            <a:off x="929640" y="3981445"/>
            <a:ext cx="10332720" cy="168656"/>
          </a:xfrm>
          <a:prstGeom prst="rightArrow">
            <a:avLst>
              <a:gd name="adj1" fmla="val 100000"/>
              <a:gd name="adj2" fmla="val 859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lumMod val="75000"/>
                  <a:lumOff val="25000"/>
                </a:schemeClr>
              </a:solidFill>
            </a:endParaRPr>
          </a:p>
        </p:txBody>
      </p:sp>
      <p:pic>
        <p:nvPicPr>
          <p:cNvPr id="4" name="Graphic 3">
            <a:extLst>
              <a:ext uri="{FF2B5EF4-FFF2-40B4-BE49-F238E27FC236}">
                <a16:creationId xmlns:a16="http://schemas.microsoft.com/office/drawing/2014/main" id="{53DC4F1A-B4E3-468C-B5D4-1171E63EFA1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1"/>
            <a:ext cx="2029968" cy="2029968"/>
          </a:xfrm>
          <a:prstGeom prst="rect">
            <a:avLst/>
          </a:prstGeom>
        </p:spPr>
      </p:pic>
      <p:cxnSp>
        <p:nvCxnSpPr>
          <p:cNvPr id="38" name="Straight Connector 37">
            <a:extLst>
              <a:ext uri="{FF2B5EF4-FFF2-40B4-BE49-F238E27FC236}">
                <a16:creationId xmlns:a16="http://schemas.microsoft.com/office/drawing/2014/main" id="{2DB417EF-A4F1-45A2-ACA0-5C82104244A7}"/>
              </a:ext>
              <a:ext uri="{C183D7F6-B498-43B3-948B-1728B52AA6E4}">
                <adec:decorative xmlns:adec="http://schemas.microsoft.com/office/drawing/2017/decorative" val="1"/>
              </a:ext>
            </a:extLst>
          </p:cNvPr>
          <p:cNvCxnSpPr>
            <a:cxnSpLocks/>
          </p:cNvCxnSpPr>
          <p:nvPr userDrawn="1"/>
        </p:nvCxnSpPr>
        <p:spPr>
          <a:xfrm>
            <a:off x="3044816" y="2697432"/>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E81057A-21E4-4E98-BFE7-5B870E5EAA41}"/>
              </a:ext>
              <a:ext uri="{C183D7F6-B498-43B3-948B-1728B52AA6E4}">
                <adec:decorative xmlns:adec="http://schemas.microsoft.com/office/drawing/2017/decorative" val="1"/>
              </a:ext>
            </a:extLst>
          </p:cNvPr>
          <p:cNvCxnSpPr>
            <a:cxnSpLocks/>
          </p:cNvCxnSpPr>
          <p:nvPr userDrawn="1"/>
        </p:nvCxnSpPr>
        <p:spPr>
          <a:xfrm>
            <a:off x="5423645" y="2697480"/>
            <a:ext cx="0" cy="733425"/>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E7D18C9-8D44-4323-B6BF-BF76C2381281}"/>
              </a:ext>
              <a:ext uri="{C183D7F6-B498-43B3-948B-1728B52AA6E4}">
                <adec:decorative xmlns:adec="http://schemas.microsoft.com/office/drawing/2017/decorative" val="1"/>
              </a:ext>
            </a:extLst>
          </p:cNvPr>
          <p:cNvCxnSpPr>
            <a:cxnSpLocks/>
          </p:cNvCxnSpPr>
          <p:nvPr userDrawn="1"/>
        </p:nvCxnSpPr>
        <p:spPr>
          <a:xfrm>
            <a:off x="9354996" y="269748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201D3F8-FF19-44BC-9EE7-6B58CD82BBD1}"/>
              </a:ext>
              <a:ext uri="{C183D7F6-B498-43B3-948B-1728B52AA6E4}">
                <adec:decorative xmlns:adec="http://schemas.microsoft.com/office/drawing/2017/decorative" val="1"/>
              </a:ext>
            </a:extLst>
          </p:cNvPr>
          <p:cNvCxnSpPr>
            <a:cxnSpLocks/>
          </p:cNvCxnSpPr>
          <p:nvPr userDrawn="1"/>
        </p:nvCxnSpPr>
        <p:spPr>
          <a:xfrm rot="10800000">
            <a:off x="3049258"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6ACB076-AF56-41FE-9380-E9AD0CF40394}"/>
              </a:ext>
              <a:ext uri="{C183D7F6-B498-43B3-948B-1728B52AA6E4}">
                <adec:decorative xmlns:adec="http://schemas.microsoft.com/office/drawing/2017/decorative" val="1"/>
              </a:ext>
            </a:extLst>
          </p:cNvPr>
          <p:cNvCxnSpPr>
            <a:cxnSpLocks/>
          </p:cNvCxnSpPr>
          <p:nvPr userDrawn="1"/>
        </p:nvCxnSpPr>
        <p:spPr>
          <a:xfrm rot="10800000">
            <a:off x="7014003"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1BD79D-A068-4E2B-A576-16599ECD33DF}"/>
              </a:ext>
              <a:ext uri="{C183D7F6-B498-43B3-948B-1728B52AA6E4}">
                <adec:decorative xmlns:adec="http://schemas.microsoft.com/office/drawing/2017/decorative" val="1"/>
              </a:ext>
            </a:extLst>
          </p:cNvPr>
          <p:cNvCxnSpPr>
            <a:cxnSpLocks/>
          </p:cNvCxnSpPr>
          <p:nvPr userDrawn="1"/>
        </p:nvCxnSpPr>
        <p:spPr>
          <a:xfrm rot="10800000">
            <a:off x="10949479" y="4709160"/>
            <a:ext cx="0" cy="731520"/>
          </a:xfrm>
          <a:prstGeom prst="line">
            <a:avLst/>
          </a:prstGeom>
          <a:ln>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3" name="Text Placeholder 3">
            <a:extLst>
              <a:ext uri="{FF2B5EF4-FFF2-40B4-BE49-F238E27FC236}">
                <a16:creationId xmlns:a16="http://schemas.microsoft.com/office/drawing/2014/main" id="{28F6AF7C-04EA-4C94-9ADB-02F18DEF5A67}"/>
              </a:ext>
            </a:extLst>
          </p:cNvPr>
          <p:cNvSpPr>
            <a:spLocks noGrp="1"/>
          </p:cNvSpPr>
          <p:nvPr>
            <p:ph type="body" sz="quarter" idx="65" hasCustomPrompt="1"/>
          </p:nvPr>
        </p:nvSpPr>
        <p:spPr>
          <a:xfrm>
            <a:off x="2302341" y="5269637"/>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a:t>Item Title</a:t>
            </a:r>
            <a:endParaRPr lang="en-ZA"/>
          </a:p>
        </p:txBody>
      </p:sp>
      <p:sp>
        <p:nvSpPr>
          <p:cNvPr id="64" name="Text Placeholder 36">
            <a:extLst>
              <a:ext uri="{FF2B5EF4-FFF2-40B4-BE49-F238E27FC236}">
                <a16:creationId xmlns:a16="http://schemas.microsoft.com/office/drawing/2014/main" id="{DBC1E942-B2AC-4A1B-A9BF-207F48444E69}"/>
              </a:ext>
            </a:extLst>
          </p:cNvPr>
          <p:cNvSpPr>
            <a:spLocks noGrp="1"/>
          </p:cNvSpPr>
          <p:nvPr>
            <p:ph type="body" sz="quarter" idx="66" hasCustomPrompt="1"/>
          </p:nvPr>
        </p:nvSpPr>
        <p:spPr>
          <a:xfrm>
            <a:off x="2357205" y="5580533"/>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a:t>Month, Year</a:t>
            </a:r>
            <a:endParaRPr lang="en-ZA"/>
          </a:p>
        </p:txBody>
      </p:sp>
      <p:sp>
        <p:nvSpPr>
          <p:cNvPr id="65" name="Text Placeholder 3">
            <a:extLst>
              <a:ext uri="{FF2B5EF4-FFF2-40B4-BE49-F238E27FC236}">
                <a16:creationId xmlns:a16="http://schemas.microsoft.com/office/drawing/2014/main" id="{236CF734-307C-46DF-9F1B-B7B348E8AFEC}"/>
              </a:ext>
            </a:extLst>
          </p:cNvPr>
          <p:cNvSpPr>
            <a:spLocks noGrp="1"/>
          </p:cNvSpPr>
          <p:nvPr>
            <p:ph type="body" sz="quarter" idx="67" hasCustomPrompt="1"/>
          </p:nvPr>
        </p:nvSpPr>
        <p:spPr>
          <a:xfrm>
            <a:off x="6222339" y="5272948"/>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a:t>Item Title</a:t>
            </a:r>
            <a:endParaRPr lang="en-ZA"/>
          </a:p>
        </p:txBody>
      </p:sp>
      <p:sp>
        <p:nvSpPr>
          <p:cNvPr id="66" name="Text Placeholder 36">
            <a:extLst>
              <a:ext uri="{FF2B5EF4-FFF2-40B4-BE49-F238E27FC236}">
                <a16:creationId xmlns:a16="http://schemas.microsoft.com/office/drawing/2014/main" id="{A797E2F6-E10E-4B32-8496-AC4E0B14B3F7}"/>
              </a:ext>
            </a:extLst>
          </p:cNvPr>
          <p:cNvSpPr>
            <a:spLocks noGrp="1"/>
          </p:cNvSpPr>
          <p:nvPr>
            <p:ph type="body" sz="quarter" idx="68" hasCustomPrompt="1"/>
          </p:nvPr>
        </p:nvSpPr>
        <p:spPr>
          <a:xfrm>
            <a:off x="6277203" y="5583844"/>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a:t>Month, Year</a:t>
            </a:r>
            <a:endParaRPr lang="en-ZA"/>
          </a:p>
        </p:txBody>
      </p:sp>
      <p:sp>
        <p:nvSpPr>
          <p:cNvPr id="67" name="Text Placeholder 3">
            <a:extLst>
              <a:ext uri="{FF2B5EF4-FFF2-40B4-BE49-F238E27FC236}">
                <a16:creationId xmlns:a16="http://schemas.microsoft.com/office/drawing/2014/main" id="{FE2C824F-3FEC-4436-8D89-71417F95C4CA}"/>
              </a:ext>
            </a:extLst>
          </p:cNvPr>
          <p:cNvSpPr>
            <a:spLocks noGrp="1"/>
          </p:cNvSpPr>
          <p:nvPr>
            <p:ph type="body" sz="quarter" idx="69" hasCustomPrompt="1"/>
          </p:nvPr>
        </p:nvSpPr>
        <p:spPr>
          <a:xfrm>
            <a:off x="10161393" y="5272948"/>
            <a:ext cx="1554480" cy="561975"/>
          </a:xfrm>
          <a:solidFill>
            <a:schemeClr val="tx2"/>
          </a:solidFill>
          <a:ln>
            <a:noFill/>
          </a:ln>
        </p:spPr>
        <p:txBody>
          <a:bodyPr tIns="36000" anchor="t" anchorCtr="0">
            <a:normAutofit/>
          </a:bodyPr>
          <a:lstStyle>
            <a:lvl1pPr marL="0" indent="0" algn="ctr">
              <a:lnSpc>
                <a:spcPct val="150000"/>
              </a:lnSpc>
              <a:spcBef>
                <a:spcPts val="3600"/>
              </a:spcBef>
              <a:buNone/>
              <a:defRPr sz="1000">
                <a:solidFill>
                  <a:schemeClr val="tx1">
                    <a:lumMod val="75000"/>
                    <a:lumOff val="25000"/>
                  </a:schemeClr>
                </a:solidFill>
                <a:latin typeface="+mj-lt"/>
              </a:defRPr>
            </a:lvl1pPr>
          </a:lstStyle>
          <a:p>
            <a:pPr lvl="0"/>
            <a:r>
              <a:rPr lang="en-US"/>
              <a:t>Item Title</a:t>
            </a:r>
            <a:endParaRPr lang="en-ZA"/>
          </a:p>
        </p:txBody>
      </p:sp>
      <p:sp>
        <p:nvSpPr>
          <p:cNvPr id="68" name="Text Placeholder 36">
            <a:extLst>
              <a:ext uri="{FF2B5EF4-FFF2-40B4-BE49-F238E27FC236}">
                <a16:creationId xmlns:a16="http://schemas.microsoft.com/office/drawing/2014/main" id="{A789A2A0-3ABC-41EA-A65B-C158812FD38D}"/>
              </a:ext>
            </a:extLst>
          </p:cNvPr>
          <p:cNvSpPr>
            <a:spLocks noGrp="1"/>
          </p:cNvSpPr>
          <p:nvPr>
            <p:ph type="body" sz="quarter" idx="70" hasCustomPrompt="1"/>
          </p:nvPr>
        </p:nvSpPr>
        <p:spPr>
          <a:xfrm>
            <a:off x="10216257" y="5583844"/>
            <a:ext cx="1463040" cy="224670"/>
          </a:xfrm>
        </p:spPr>
        <p:txBody>
          <a:bodyPr anchor="t" anchorCtr="0">
            <a:noAutofit/>
          </a:bodyPr>
          <a:lstStyle>
            <a:lvl1pPr marL="0" indent="0" algn="ctr">
              <a:buNone/>
              <a:defRPr sz="800">
                <a:solidFill>
                  <a:schemeClr val="tx1">
                    <a:lumMod val="75000"/>
                    <a:lumOff val="25000"/>
                  </a:schemeClr>
                </a:solidFill>
              </a:defRPr>
            </a:lvl1pPr>
          </a:lstStyle>
          <a:p>
            <a:pPr lvl="0"/>
            <a:r>
              <a:rPr lang="en-US"/>
              <a:t>Month, Year</a:t>
            </a:r>
            <a:endParaRPr lang="en-ZA"/>
          </a:p>
        </p:txBody>
      </p:sp>
      <p:sp>
        <p:nvSpPr>
          <p:cNvPr id="40" name="Date Placeholder 3">
            <a:extLst>
              <a:ext uri="{FF2B5EF4-FFF2-40B4-BE49-F238E27FC236}">
                <a16:creationId xmlns:a16="http://schemas.microsoft.com/office/drawing/2014/main" id="{F15C78F9-B77F-44BB-9DD3-7FD6042F4D4F}"/>
              </a:ext>
            </a:extLst>
          </p:cNvPr>
          <p:cNvSpPr>
            <a:spLocks noGrp="1"/>
          </p:cNvSpPr>
          <p:nvPr>
            <p:ph type="dt" sz="half" idx="10"/>
          </p:nvPr>
        </p:nvSpPr>
        <p:spPr>
          <a:xfrm>
            <a:off x="914400" y="6353175"/>
            <a:ext cx="1097280" cy="365125"/>
          </a:xfrm>
        </p:spPr>
        <p:txBody>
          <a:bodyPr/>
          <a:lstStyle>
            <a:lvl1pPr>
              <a:defRPr>
                <a:solidFill>
                  <a:schemeClr val="tx2"/>
                </a:solidFill>
              </a:defRPr>
            </a:lvl1pPr>
          </a:lstStyle>
          <a:p>
            <a:r>
              <a:rPr lang="en-US"/>
              <a:t>20XX</a:t>
            </a:r>
          </a:p>
        </p:txBody>
      </p:sp>
      <p:sp>
        <p:nvSpPr>
          <p:cNvPr id="41" name="Footer Placeholder 4">
            <a:extLst>
              <a:ext uri="{FF2B5EF4-FFF2-40B4-BE49-F238E27FC236}">
                <a16:creationId xmlns:a16="http://schemas.microsoft.com/office/drawing/2014/main" id="{7A2CE885-91AB-475D-937A-12B9D463D401}"/>
              </a:ext>
            </a:extLst>
          </p:cNvPr>
          <p:cNvSpPr>
            <a:spLocks noGrp="1"/>
          </p:cNvSpPr>
          <p:nvPr>
            <p:ph type="ftr" sz="quarter" idx="11"/>
          </p:nvPr>
        </p:nvSpPr>
        <p:spPr>
          <a:xfrm>
            <a:off x="5424487" y="6350000"/>
            <a:ext cx="2286000" cy="365125"/>
          </a:xfrm>
        </p:spPr>
        <p:txBody>
          <a:bodyPr/>
          <a:lstStyle>
            <a:lvl1pPr>
              <a:defRPr>
                <a:solidFill>
                  <a:schemeClr val="tx2"/>
                </a:solidFill>
              </a:defRPr>
            </a:lvl1pPr>
          </a:lstStyle>
          <a:p>
            <a:r>
              <a:rPr lang="en-US"/>
              <a:t>Pitch deck title</a:t>
            </a:r>
          </a:p>
        </p:txBody>
      </p:sp>
      <p:sp>
        <p:nvSpPr>
          <p:cNvPr id="42" name="Slide Number Placeholder 5">
            <a:extLst>
              <a:ext uri="{FF2B5EF4-FFF2-40B4-BE49-F238E27FC236}">
                <a16:creationId xmlns:a16="http://schemas.microsoft.com/office/drawing/2014/main" id="{AF0A068C-26D9-4FC8-AD91-8B62AA304C4A}"/>
              </a:ext>
            </a:extLst>
          </p:cNvPr>
          <p:cNvSpPr>
            <a:spLocks noGrp="1"/>
          </p:cNvSpPr>
          <p:nvPr>
            <p:ph type="sldNum" sz="quarter" idx="12"/>
          </p:nvPr>
        </p:nvSpPr>
        <p:spPr>
          <a:xfrm>
            <a:off x="11123295" y="6356350"/>
            <a:ext cx="457200" cy="365125"/>
          </a:xfrm>
        </p:spPr>
        <p:txBody>
          <a:bodyPr/>
          <a:lstStyle>
            <a:lvl1pPr>
              <a:defRPr>
                <a:solidFill>
                  <a:schemeClr val="tx2"/>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547295984"/>
      </p:ext>
    </p:extLst>
  </p:cSld>
  <p:clrMapOvr>
    <a:masterClrMapping/>
  </p:clrMapOvr>
  <p:extLst>
    <p:ext uri="{DCECCB84-F9BA-43D5-87BE-67443E8EF086}">
      <p15:sldGuideLst xmlns:p15="http://schemas.microsoft.com/office/powerpoint/2012/main">
        <p15:guide id="1" orient="horz" pos="23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10515600" cy="1325563"/>
          </a:xfrm>
        </p:spPr>
        <p:txBody>
          <a:bodyPr anchor="t" anchorCtr="0"/>
          <a:lstStyle>
            <a:lvl1pPr>
              <a:defRPr cap="all" baseline="0">
                <a:solidFill>
                  <a:schemeClr val="accent1"/>
                </a:solidFill>
              </a:defRPr>
            </a:lvl1pPr>
          </a:lstStyle>
          <a:p>
            <a:r>
              <a:rPr lang="en-US"/>
              <a:t>CLICK TO ADD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021080" y="1825625"/>
            <a:ext cx="10515600" cy="435133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id="{AB92D86A-5036-415A-B056-A55CB2E0C2C9}"/>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0C761AA1-7048-41AE-AA8B-1FD077C849B2}"/>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a:t>20XX</a:t>
            </a:r>
          </a:p>
        </p:txBody>
      </p:sp>
      <p:sp>
        <p:nvSpPr>
          <p:cNvPr id="12" name="Footer Placeholder 4">
            <a:extLst>
              <a:ext uri="{FF2B5EF4-FFF2-40B4-BE49-F238E27FC236}">
                <a16:creationId xmlns:a16="http://schemas.microsoft.com/office/drawing/2014/main" id="{36439D65-6A92-4B4C-8307-6CB811F976A3}"/>
              </a:ext>
            </a:extLst>
          </p:cNvPr>
          <p:cNvSpPr>
            <a:spLocks noGrp="1"/>
          </p:cNvSpPr>
          <p:nvPr>
            <p:ph type="ftr" sz="quarter" idx="11"/>
          </p:nvPr>
        </p:nvSpPr>
        <p:spPr>
          <a:xfrm>
            <a:off x="5424488"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13" name="Slide Number Placeholder 5">
            <a:extLst>
              <a:ext uri="{FF2B5EF4-FFF2-40B4-BE49-F238E27FC236}">
                <a16:creationId xmlns:a16="http://schemas.microsoft.com/office/drawing/2014/main" id="{2AB85375-9E39-4BEF-908C-531D02526826}"/>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237589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 4 up">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914400" y="896112"/>
            <a:ext cx="10363200" cy="1325880"/>
          </a:xfrm>
        </p:spPr>
        <p:txBody>
          <a:bodyPr anchor="t" anchorCtr="0"/>
          <a:lstStyle>
            <a:lvl1pPr>
              <a:defRPr cap="all" baseline="0">
                <a:solidFill>
                  <a:schemeClr val="tx2"/>
                </a:solidFill>
              </a:defRPr>
            </a:lvl1pPr>
          </a:lstStyle>
          <a:p>
            <a:r>
              <a:rPr lang="en-US"/>
              <a:t>CLICK TO ADD TITLE</a:t>
            </a:r>
          </a:p>
        </p:txBody>
      </p:sp>
      <p:sp>
        <p:nvSpPr>
          <p:cNvPr id="9" name="Picture Placeholder 8">
            <a:extLst>
              <a:ext uri="{FF2B5EF4-FFF2-40B4-BE49-F238E27FC236}">
                <a16:creationId xmlns:a16="http://schemas.microsoft.com/office/drawing/2014/main" id="{AA40526D-DB50-43D0-90D5-E6FB281419DB}"/>
              </a:ext>
            </a:extLst>
          </p:cNvPr>
          <p:cNvSpPr>
            <a:spLocks noGrp="1"/>
          </p:cNvSpPr>
          <p:nvPr>
            <p:ph type="pic" sz="quarter" idx="13"/>
          </p:nvPr>
        </p:nvSpPr>
        <p:spPr>
          <a:xfrm>
            <a:off x="914400" y="1993392"/>
            <a:ext cx="2286000" cy="2286000"/>
          </a:xfrm>
          <a:solidFill>
            <a:schemeClr val="tx2">
              <a:lumMod val="90000"/>
            </a:schemeClr>
          </a:solidFill>
        </p:spPr>
        <p:txBody>
          <a:bodyPr/>
          <a:lstStyle/>
          <a:p>
            <a:r>
              <a:rPr lang="en-US"/>
              <a:t>Click icon to add picture</a:t>
            </a:r>
          </a:p>
        </p:txBody>
      </p:sp>
      <p:sp>
        <p:nvSpPr>
          <p:cNvPr id="11" name="Text Placeholder 10">
            <a:extLst>
              <a:ext uri="{FF2B5EF4-FFF2-40B4-BE49-F238E27FC236}">
                <a16:creationId xmlns:a16="http://schemas.microsoft.com/office/drawing/2014/main" id="{1FCCE554-7DC7-4A2A-BD55-8E86A3B4AD6D}"/>
              </a:ext>
            </a:extLst>
          </p:cNvPr>
          <p:cNvSpPr>
            <a:spLocks noGrp="1"/>
          </p:cNvSpPr>
          <p:nvPr>
            <p:ph type="body" sz="quarter" idx="14" hasCustomPrompt="1"/>
          </p:nvPr>
        </p:nvSpPr>
        <p:spPr>
          <a:xfrm>
            <a:off x="838200" y="4507992"/>
            <a:ext cx="2286000" cy="274320"/>
          </a:xfrm>
        </p:spPr>
        <p:txBody>
          <a:bodyPr>
            <a:noAutofit/>
          </a:bodyPr>
          <a:lstStyle>
            <a:lvl1pPr marL="0" indent="0">
              <a:buNone/>
              <a:defRPr sz="16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12" name="Text Placeholder 10">
            <a:extLst>
              <a:ext uri="{FF2B5EF4-FFF2-40B4-BE49-F238E27FC236}">
                <a16:creationId xmlns:a16="http://schemas.microsoft.com/office/drawing/2014/main" id="{4C379AB9-816A-48B0-8040-51C116DF5D57}"/>
              </a:ext>
            </a:extLst>
          </p:cNvPr>
          <p:cNvSpPr>
            <a:spLocks noGrp="1"/>
          </p:cNvSpPr>
          <p:nvPr>
            <p:ph type="body" sz="quarter" idx="15" hasCustomPrompt="1"/>
          </p:nvPr>
        </p:nvSpPr>
        <p:spPr>
          <a:xfrm>
            <a:off x="838200" y="4837176"/>
            <a:ext cx="2286000" cy="457200"/>
          </a:xfrm>
        </p:spPr>
        <p:txBody>
          <a:bodyPr>
            <a:noAutofit/>
          </a:bodyPr>
          <a:lstStyle>
            <a:lvl1pPr marL="0" indent="0">
              <a:buNone/>
              <a:defRPr sz="12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13" name="Picture Placeholder 8">
            <a:extLst>
              <a:ext uri="{FF2B5EF4-FFF2-40B4-BE49-F238E27FC236}">
                <a16:creationId xmlns:a16="http://schemas.microsoft.com/office/drawing/2014/main" id="{EB148D33-9D3D-4F09-AD3D-5478787F73F8}"/>
              </a:ext>
            </a:extLst>
          </p:cNvPr>
          <p:cNvSpPr>
            <a:spLocks noGrp="1"/>
          </p:cNvSpPr>
          <p:nvPr>
            <p:ph type="pic" sz="quarter" idx="16"/>
          </p:nvPr>
        </p:nvSpPr>
        <p:spPr>
          <a:xfrm>
            <a:off x="3610808" y="1993392"/>
            <a:ext cx="2286000" cy="2286000"/>
          </a:xfrm>
          <a:solidFill>
            <a:schemeClr val="tx2">
              <a:lumMod val="90000"/>
            </a:schemeClr>
          </a:solidFill>
        </p:spPr>
        <p:txBody>
          <a:bodyPr/>
          <a:lstStyle/>
          <a:p>
            <a:r>
              <a:rPr lang="en-US"/>
              <a:t>Click icon to add picture</a:t>
            </a:r>
          </a:p>
        </p:txBody>
      </p:sp>
      <p:sp>
        <p:nvSpPr>
          <p:cNvPr id="14" name="Text Placeholder 10">
            <a:extLst>
              <a:ext uri="{FF2B5EF4-FFF2-40B4-BE49-F238E27FC236}">
                <a16:creationId xmlns:a16="http://schemas.microsoft.com/office/drawing/2014/main" id="{41C6DB7F-D21E-454A-8816-7C20215E176C}"/>
              </a:ext>
            </a:extLst>
          </p:cNvPr>
          <p:cNvSpPr>
            <a:spLocks noGrp="1"/>
          </p:cNvSpPr>
          <p:nvPr>
            <p:ph type="body" sz="quarter" idx="17" hasCustomPrompt="1"/>
          </p:nvPr>
        </p:nvSpPr>
        <p:spPr>
          <a:xfrm>
            <a:off x="3535680" y="4511617"/>
            <a:ext cx="2286000" cy="274320"/>
          </a:xfrm>
        </p:spPr>
        <p:txBody>
          <a:bodyPr>
            <a:noAutofit/>
          </a:bodyPr>
          <a:lstStyle>
            <a:lvl1pPr marL="0" indent="0">
              <a:buNone/>
              <a:defRPr sz="16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15" name="Text Placeholder 10">
            <a:extLst>
              <a:ext uri="{FF2B5EF4-FFF2-40B4-BE49-F238E27FC236}">
                <a16:creationId xmlns:a16="http://schemas.microsoft.com/office/drawing/2014/main" id="{D0C4D301-6FD0-45BF-8011-A4984ED664E0}"/>
              </a:ext>
            </a:extLst>
          </p:cNvPr>
          <p:cNvSpPr>
            <a:spLocks noGrp="1"/>
          </p:cNvSpPr>
          <p:nvPr>
            <p:ph type="body" sz="quarter" idx="18" hasCustomPrompt="1"/>
          </p:nvPr>
        </p:nvSpPr>
        <p:spPr>
          <a:xfrm>
            <a:off x="3535680" y="4839223"/>
            <a:ext cx="2286000" cy="457200"/>
          </a:xfrm>
        </p:spPr>
        <p:txBody>
          <a:bodyPr>
            <a:noAutofit/>
          </a:bodyPr>
          <a:lstStyle>
            <a:lvl1pPr marL="0" indent="0">
              <a:buNone/>
              <a:defRPr sz="12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19" name="Picture Placeholder 8">
            <a:extLst>
              <a:ext uri="{FF2B5EF4-FFF2-40B4-BE49-F238E27FC236}">
                <a16:creationId xmlns:a16="http://schemas.microsoft.com/office/drawing/2014/main" id="{CB5FD37A-EE86-444D-9C60-101D10C1C6A3}"/>
              </a:ext>
            </a:extLst>
          </p:cNvPr>
          <p:cNvSpPr>
            <a:spLocks noGrp="1"/>
          </p:cNvSpPr>
          <p:nvPr>
            <p:ph type="pic" sz="quarter" idx="22"/>
          </p:nvPr>
        </p:nvSpPr>
        <p:spPr>
          <a:xfrm>
            <a:off x="6307216" y="1993392"/>
            <a:ext cx="2286000" cy="2286000"/>
          </a:xfrm>
          <a:solidFill>
            <a:schemeClr val="tx2">
              <a:lumMod val="90000"/>
            </a:schemeClr>
          </a:solidFill>
        </p:spPr>
        <p:txBody>
          <a:bodyPr/>
          <a:lstStyle/>
          <a:p>
            <a:r>
              <a:rPr lang="en-US"/>
              <a:t>Click icon to add picture</a:t>
            </a:r>
          </a:p>
        </p:txBody>
      </p:sp>
      <p:sp>
        <p:nvSpPr>
          <p:cNvPr id="20" name="Text Placeholder 10">
            <a:extLst>
              <a:ext uri="{FF2B5EF4-FFF2-40B4-BE49-F238E27FC236}">
                <a16:creationId xmlns:a16="http://schemas.microsoft.com/office/drawing/2014/main" id="{77DCE814-41FD-4D48-8120-139ED978660B}"/>
              </a:ext>
            </a:extLst>
          </p:cNvPr>
          <p:cNvSpPr>
            <a:spLocks noGrp="1"/>
          </p:cNvSpPr>
          <p:nvPr>
            <p:ph type="body" sz="quarter" idx="23" hasCustomPrompt="1"/>
          </p:nvPr>
        </p:nvSpPr>
        <p:spPr>
          <a:xfrm>
            <a:off x="6233160" y="4511617"/>
            <a:ext cx="2286000" cy="274320"/>
          </a:xfrm>
        </p:spPr>
        <p:txBody>
          <a:bodyPr>
            <a:noAutofit/>
          </a:bodyPr>
          <a:lstStyle>
            <a:lvl1pPr marL="0" indent="0">
              <a:buNone/>
              <a:defRPr sz="16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21" name="Text Placeholder 10">
            <a:extLst>
              <a:ext uri="{FF2B5EF4-FFF2-40B4-BE49-F238E27FC236}">
                <a16:creationId xmlns:a16="http://schemas.microsoft.com/office/drawing/2014/main" id="{142BD72F-73D4-46DC-B184-801565CDC961}"/>
              </a:ext>
            </a:extLst>
          </p:cNvPr>
          <p:cNvSpPr>
            <a:spLocks noGrp="1"/>
          </p:cNvSpPr>
          <p:nvPr>
            <p:ph type="body" sz="quarter" idx="24" hasCustomPrompt="1"/>
          </p:nvPr>
        </p:nvSpPr>
        <p:spPr>
          <a:xfrm>
            <a:off x="6233160" y="4839223"/>
            <a:ext cx="2286000" cy="457200"/>
          </a:xfrm>
        </p:spPr>
        <p:txBody>
          <a:bodyPr>
            <a:noAutofit/>
          </a:bodyPr>
          <a:lstStyle>
            <a:lvl1pPr marL="0" indent="0">
              <a:buNone/>
              <a:defRPr sz="12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16" name="Picture Placeholder 8">
            <a:extLst>
              <a:ext uri="{FF2B5EF4-FFF2-40B4-BE49-F238E27FC236}">
                <a16:creationId xmlns:a16="http://schemas.microsoft.com/office/drawing/2014/main" id="{97508F04-3E2E-41F2-9326-8B0362A83AB8}"/>
              </a:ext>
            </a:extLst>
          </p:cNvPr>
          <p:cNvSpPr>
            <a:spLocks noGrp="1"/>
          </p:cNvSpPr>
          <p:nvPr>
            <p:ph type="pic" sz="quarter" idx="19"/>
          </p:nvPr>
        </p:nvSpPr>
        <p:spPr>
          <a:xfrm>
            <a:off x="9003624" y="1993392"/>
            <a:ext cx="2286000" cy="2286000"/>
          </a:xfrm>
          <a:solidFill>
            <a:schemeClr val="tx2">
              <a:lumMod val="90000"/>
            </a:schemeClr>
          </a:solidFill>
        </p:spPr>
        <p:txBody>
          <a:bodyPr/>
          <a:lstStyle/>
          <a:p>
            <a:r>
              <a:rPr lang="en-US"/>
              <a:t>Click icon to add picture</a:t>
            </a:r>
          </a:p>
        </p:txBody>
      </p:sp>
      <p:sp>
        <p:nvSpPr>
          <p:cNvPr id="17" name="Text Placeholder 10">
            <a:extLst>
              <a:ext uri="{FF2B5EF4-FFF2-40B4-BE49-F238E27FC236}">
                <a16:creationId xmlns:a16="http://schemas.microsoft.com/office/drawing/2014/main" id="{D5ACD767-F8EC-4D73-8CC0-DC4C23BBB2B2}"/>
              </a:ext>
            </a:extLst>
          </p:cNvPr>
          <p:cNvSpPr>
            <a:spLocks noGrp="1"/>
          </p:cNvSpPr>
          <p:nvPr>
            <p:ph type="body" sz="quarter" idx="20" hasCustomPrompt="1"/>
          </p:nvPr>
        </p:nvSpPr>
        <p:spPr>
          <a:xfrm>
            <a:off x="8927973" y="4507992"/>
            <a:ext cx="2286000" cy="274320"/>
          </a:xfrm>
        </p:spPr>
        <p:txBody>
          <a:bodyPr>
            <a:noAutofit/>
          </a:bodyPr>
          <a:lstStyle>
            <a:lvl1pPr marL="0" indent="0">
              <a:buNone/>
              <a:defRPr sz="16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18" name="Text Placeholder 10">
            <a:extLst>
              <a:ext uri="{FF2B5EF4-FFF2-40B4-BE49-F238E27FC236}">
                <a16:creationId xmlns:a16="http://schemas.microsoft.com/office/drawing/2014/main" id="{4736BB1A-851C-4D31-90C7-CDC5DBAEE1CE}"/>
              </a:ext>
            </a:extLst>
          </p:cNvPr>
          <p:cNvSpPr>
            <a:spLocks noGrp="1"/>
          </p:cNvSpPr>
          <p:nvPr>
            <p:ph type="body" sz="quarter" idx="21" hasCustomPrompt="1"/>
          </p:nvPr>
        </p:nvSpPr>
        <p:spPr>
          <a:xfrm>
            <a:off x="8927973" y="4837176"/>
            <a:ext cx="2286000" cy="457200"/>
          </a:xfrm>
        </p:spPr>
        <p:txBody>
          <a:bodyPr>
            <a:noAutofit/>
          </a:bodyPr>
          <a:lstStyle>
            <a:lvl1pPr marL="0" indent="0">
              <a:buNone/>
              <a:defRPr sz="12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pic>
        <p:nvPicPr>
          <p:cNvPr id="6" name="Graphic 5">
            <a:extLst>
              <a:ext uri="{FF2B5EF4-FFF2-40B4-BE49-F238E27FC236}">
                <a16:creationId xmlns:a16="http://schemas.microsoft.com/office/drawing/2014/main" id="{B2402DAC-DB2C-47BE-AE78-07846291BB8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1"/>
            <a:ext cx="2029968" cy="2029968"/>
          </a:xfrm>
          <a:prstGeom prst="rect">
            <a:avLst/>
          </a:prstGeom>
        </p:spPr>
      </p:pic>
      <p:sp>
        <p:nvSpPr>
          <p:cNvPr id="32" name="Date Placeholder 3">
            <a:extLst>
              <a:ext uri="{FF2B5EF4-FFF2-40B4-BE49-F238E27FC236}">
                <a16:creationId xmlns:a16="http://schemas.microsoft.com/office/drawing/2014/main" id="{B459F3AA-94CC-42D0-8666-6ACC47E3DE37}"/>
              </a:ext>
            </a:extLst>
          </p:cNvPr>
          <p:cNvSpPr>
            <a:spLocks noGrp="1"/>
          </p:cNvSpPr>
          <p:nvPr>
            <p:ph type="dt" sz="half" idx="10"/>
          </p:nvPr>
        </p:nvSpPr>
        <p:spPr>
          <a:xfrm>
            <a:off x="914400" y="6353175"/>
            <a:ext cx="1097280" cy="365125"/>
          </a:xfrm>
        </p:spPr>
        <p:txBody>
          <a:bodyPr/>
          <a:lstStyle>
            <a:lvl1pPr>
              <a:defRPr>
                <a:solidFill>
                  <a:schemeClr val="tx2"/>
                </a:solidFill>
              </a:defRPr>
            </a:lvl1pPr>
          </a:lstStyle>
          <a:p>
            <a:r>
              <a:rPr lang="en-US"/>
              <a:t>20XX</a:t>
            </a:r>
          </a:p>
        </p:txBody>
      </p:sp>
      <p:sp>
        <p:nvSpPr>
          <p:cNvPr id="33" name="Footer Placeholder 4">
            <a:extLst>
              <a:ext uri="{FF2B5EF4-FFF2-40B4-BE49-F238E27FC236}">
                <a16:creationId xmlns:a16="http://schemas.microsoft.com/office/drawing/2014/main" id="{FD28A03E-E672-4334-B8F0-0D3497967637}"/>
              </a:ext>
            </a:extLst>
          </p:cNvPr>
          <p:cNvSpPr>
            <a:spLocks noGrp="1"/>
          </p:cNvSpPr>
          <p:nvPr>
            <p:ph type="ftr" sz="quarter" idx="11"/>
          </p:nvPr>
        </p:nvSpPr>
        <p:spPr>
          <a:xfrm>
            <a:off x="5744527" y="6350000"/>
            <a:ext cx="2286000" cy="365125"/>
          </a:xfrm>
        </p:spPr>
        <p:txBody>
          <a:bodyPr/>
          <a:lstStyle>
            <a:lvl1pPr>
              <a:defRPr>
                <a:solidFill>
                  <a:schemeClr val="tx2"/>
                </a:solidFill>
              </a:defRPr>
            </a:lvl1pPr>
          </a:lstStyle>
          <a:p>
            <a:r>
              <a:rPr lang="en-US"/>
              <a:t>Pitch deck title</a:t>
            </a:r>
          </a:p>
        </p:txBody>
      </p:sp>
      <p:sp>
        <p:nvSpPr>
          <p:cNvPr id="46" name="Slide Number Placeholder 5">
            <a:extLst>
              <a:ext uri="{FF2B5EF4-FFF2-40B4-BE49-F238E27FC236}">
                <a16:creationId xmlns:a16="http://schemas.microsoft.com/office/drawing/2014/main" id="{985153C5-B300-4F05-832B-67E58EF5A308}"/>
              </a:ext>
            </a:extLst>
          </p:cNvPr>
          <p:cNvSpPr>
            <a:spLocks noGrp="1"/>
          </p:cNvSpPr>
          <p:nvPr>
            <p:ph type="sldNum" sz="quarter" idx="12"/>
          </p:nvPr>
        </p:nvSpPr>
        <p:spPr>
          <a:xfrm>
            <a:off x="11123295" y="6356350"/>
            <a:ext cx="457200" cy="365125"/>
          </a:xfrm>
        </p:spPr>
        <p:txBody>
          <a:bodyPr/>
          <a:lstStyle>
            <a:lvl1pPr>
              <a:defRPr>
                <a:solidFill>
                  <a:schemeClr val="tx2"/>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61955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 8 up">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914400" y="896112"/>
            <a:ext cx="10515600" cy="1325880"/>
          </a:xfrm>
        </p:spPr>
        <p:txBody>
          <a:bodyPr anchor="t" anchorCtr="0"/>
          <a:lstStyle>
            <a:lvl1pPr>
              <a:defRPr cap="all" baseline="0">
                <a:solidFill>
                  <a:schemeClr val="tx2"/>
                </a:solidFill>
              </a:defRPr>
            </a:lvl1pPr>
          </a:lstStyle>
          <a:p>
            <a:r>
              <a:rPr lang="en-US"/>
              <a:t>CLICK TO ADD TITLE</a:t>
            </a:r>
          </a:p>
        </p:txBody>
      </p:sp>
      <p:sp>
        <p:nvSpPr>
          <p:cNvPr id="9" name="Picture Placeholder 8">
            <a:extLst>
              <a:ext uri="{FF2B5EF4-FFF2-40B4-BE49-F238E27FC236}">
                <a16:creationId xmlns:a16="http://schemas.microsoft.com/office/drawing/2014/main" id="{AA40526D-DB50-43D0-90D5-E6FB281419DB}"/>
              </a:ext>
            </a:extLst>
          </p:cNvPr>
          <p:cNvSpPr>
            <a:spLocks noGrp="1"/>
          </p:cNvSpPr>
          <p:nvPr>
            <p:ph type="pic" sz="quarter" idx="13"/>
          </p:nvPr>
        </p:nvSpPr>
        <p:spPr>
          <a:xfrm>
            <a:off x="914400" y="1975104"/>
            <a:ext cx="2057400" cy="1371600"/>
          </a:xfrm>
          <a:solidFill>
            <a:schemeClr val="tx2">
              <a:lumMod val="90000"/>
            </a:schemeClr>
          </a:solidFill>
        </p:spPr>
        <p:txBody>
          <a:bodyPr/>
          <a:lstStyle/>
          <a:p>
            <a:r>
              <a:rPr lang="en-US"/>
              <a:t>Click icon to add picture</a:t>
            </a:r>
          </a:p>
        </p:txBody>
      </p:sp>
      <p:sp>
        <p:nvSpPr>
          <p:cNvPr id="11" name="Text Placeholder 10">
            <a:extLst>
              <a:ext uri="{FF2B5EF4-FFF2-40B4-BE49-F238E27FC236}">
                <a16:creationId xmlns:a16="http://schemas.microsoft.com/office/drawing/2014/main" id="{1FCCE554-7DC7-4A2A-BD55-8E86A3B4AD6D}"/>
              </a:ext>
            </a:extLst>
          </p:cNvPr>
          <p:cNvSpPr>
            <a:spLocks noGrp="1"/>
          </p:cNvSpPr>
          <p:nvPr>
            <p:ph type="body" sz="quarter" idx="14" hasCustomPrompt="1"/>
          </p:nvPr>
        </p:nvSpPr>
        <p:spPr>
          <a:xfrm>
            <a:off x="838200" y="347472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12" name="Text Placeholder 10">
            <a:extLst>
              <a:ext uri="{FF2B5EF4-FFF2-40B4-BE49-F238E27FC236}">
                <a16:creationId xmlns:a16="http://schemas.microsoft.com/office/drawing/2014/main" id="{4C379AB9-816A-48B0-8040-51C116DF5D57}"/>
              </a:ext>
            </a:extLst>
          </p:cNvPr>
          <p:cNvSpPr>
            <a:spLocks noGrp="1"/>
          </p:cNvSpPr>
          <p:nvPr>
            <p:ph type="body" sz="quarter" idx="15" hasCustomPrompt="1"/>
          </p:nvPr>
        </p:nvSpPr>
        <p:spPr>
          <a:xfrm>
            <a:off x="838200" y="3703320"/>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13" name="Picture Placeholder 8">
            <a:extLst>
              <a:ext uri="{FF2B5EF4-FFF2-40B4-BE49-F238E27FC236}">
                <a16:creationId xmlns:a16="http://schemas.microsoft.com/office/drawing/2014/main" id="{EB148D33-9D3D-4F09-AD3D-5478787F73F8}"/>
              </a:ext>
            </a:extLst>
          </p:cNvPr>
          <p:cNvSpPr>
            <a:spLocks noGrp="1"/>
          </p:cNvSpPr>
          <p:nvPr>
            <p:ph type="pic" sz="quarter" idx="16"/>
          </p:nvPr>
        </p:nvSpPr>
        <p:spPr>
          <a:xfrm>
            <a:off x="3682999" y="1975104"/>
            <a:ext cx="2057400" cy="1371600"/>
          </a:xfrm>
          <a:solidFill>
            <a:schemeClr val="tx2">
              <a:lumMod val="90000"/>
            </a:schemeClr>
          </a:solidFill>
        </p:spPr>
        <p:txBody>
          <a:bodyPr/>
          <a:lstStyle/>
          <a:p>
            <a:r>
              <a:rPr lang="en-US"/>
              <a:t>Click icon to add picture</a:t>
            </a:r>
          </a:p>
        </p:txBody>
      </p:sp>
      <p:sp>
        <p:nvSpPr>
          <p:cNvPr id="14" name="Text Placeholder 10">
            <a:extLst>
              <a:ext uri="{FF2B5EF4-FFF2-40B4-BE49-F238E27FC236}">
                <a16:creationId xmlns:a16="http://schemas.microsoft.com/office/drawing/2014/main" id="{41C6DB7F-D21E-454A-8816-7C20215E176C}"/>
              </a:ext>
            </a:extLst>
          </p:cNvPr>
          <p:cNvSpPr>
            <a:spLocks noGrp="1"/>
          </p:cNvSpPr>
          <p:nvPr>
            <p:ph type="body" sz="quarter" idx="17" hasCustomPrompt="1"/>
          </p:nvPr>
        </p:nvSpPr>
        <p:spPr>
          <a:xfrm>
            <a:off x="3608832" y="347472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15" name="Text Placeholder 10">
            <a:extLst>
              <a:ext uri="{FF2B5EF4-FFF2-40B4-BE49-F238E27FC236}">
                <a16:creationId xmlns:a16="http://schemas.microsoft.com/office/drawing/2014/main" id="{D0C4D301-6FD0-45BF-8011-A4984ED664E0}"/>
              </a:ext>
            </a:extLst>
          </p:cNvPr>
          <p:cNvSpPr>
            <a:spLocks noGrp="1"/>
          </p:cNvSpPr>
          <p:nvPr>
            <p:ph type="body" sz="quarter" idx="18" hasCustomPrompt="1"/>
          </p:nvPr>
        </p:nvSpPr>
        <p:spPr>
          <a:xfrm>
            <a:off x="3608832" y="3703320"/>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19" name="Picture Placeholder 8">
            <a:extLst>
              <a:ext uri="{FF2B5EF4-FFF2-40B4-BE49-F238E27FC236}">
                <a16:creationId xmlns:a16="http://schemas.microsoft.com/office/drawing/2014/main" id="{CB5FD37A-EE86-444D-9C60-101D10C1C6A3}"/>
              </a:ext>
            </a:extLst>
          </p:cNvPr>
          <p:cNvSpPr>
            <a:spLocks noGrp="1"/>
          </p:cNvSpPr>
          <p:nvPr>
            <p:ph type="pic" sz="quarter" idx="22"/>
          </p:nvPr>
        </p:nvSpPr>
        <p:spPr>
          <a:xfrm>
            <a:off x="6451598" y="1975104"/>
            <a:ext cx="2057400" cy="1371600"/>
          </a:xfrm>
          <a:solidFill>
            <a:schemeClr val="tx2">
              <a:lumMod val="90000"/>
            </a:schemeClr>
          </a:solidFill>
        </p:spPr>
        <p:txBody>
          <a:bodyPr/>
          <a:lstStyle/>
          <a:p>
            <a:r>
              <a:rPr lang="en-US"/>
              <a:t>Click icon to add picture</a:t>
            </a:r>
          </a:p>
        </p:txBody>
      </p:sp>
      <p:sp>
        <p:nvSpPr>
          <p:cNvPr id="20" name="Text Placeholder 10">
            <a:extLst>
              <a:ext uri="{FF2B5EF4-FFF2-40B4-BE49-F238E27FC236}">
                <a16:creationId xmlns:a16="http://schemas.microsoft.com/office/drawing/2014/main" id="{77DCE814-41FD-4D48-8120-139ED978660B}"/>
              </a:ext>
            </a:extLst>
          </p:cNvPr>
          <p:cNvSpPr>
            <a:spLocks noGrp="1"/>
          </p:cNvSpPr>
          <p:nvPr>
            <p:ph type="body" sz="quarter" idx="23" hasCustomPrompt="1"/>
          </p:nvPr>
        </p:nvSpPr>
        <p:spPr>
          <a:xfrm>
            <a:off x="6379464" y="347472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21" name="Text Placeholder 10">
            <a:extLst>
              <a:ext uri="{FF2B5EF4-FFF2-40B4-BE49-F238E27FC236}">
                <a16:creationId xmlns:a16="http://schemas.microsoft.com/office/drawing/2014/main" id="{142BD72F-73D4-46DC-B184-801565CDC961}"/>
              </a:ext>
            </a:extLst>
          </p:cNvPr>
          <p:cNvSpPr>
            <a:spLocks noGrp="1"/>
          </p:cNvSpPr>
          <p:nvPr>
            <p:ph type="body" sz="quarter" idx="24" hasCustomPrompt="1"/>
          </p:nvPr>
        </p:nvSpPr>
        <p:spPr>
          <a:xfrm>
            <a:off x="6379464" y="3703320"/>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16" name="Picture Placeholder 8">
            <a:extLst>
              <a:ext uri="{FF2B5EF4-FFF2-40B4-BE49-F238E27FC236}">
                <a16:creationId xmlns:a16="http://schemas.microsoft.com/office/drawing/2014/main" id="{97508F04-3E2E-41F2-9326-8B0362A83AB8}"/>
              </a:ext>
            </a:extLst>
          </p:cNvPr>
          <p:cNvSpPr>
            <a:spLocks noGrp="1"/>
          </p:cNvSpPr>
          <p:nvPr>
            <p:ph type="pic" sz="quarter" idx="19"/>
          </p:nvPr>
        </p:nvSpPr>
        <p:spPr>
          <a:xfrm>
            <a:off x="9220198" y="1975104"/>
            <a:ext cx="2057400" cy="1371600"/>
          </a:xfrm>
          <a:solidFill>
            <a:schemeClr val="tx2">
              <a:lumMod val="90000"/>
            </a:schemeClr>
          </a:solidFill>
        </p:spPr>
        <p:txBody>
          <a:bodyPr/>
          <a:lstStyle/>
          <a:p>
            <a:r>
              <a:rPr lang="en-US"/>
              <a:t>Click icon to add picture</a:t>
            </a:r>
          </a:p>
        </p:txBody>
      </p:sp>
      <p:sp>
        <p:nvSpPr>
          <p:cNvPr id="17" name="Text Placeholder 10">
            <a:extLst>
              <a:ext uri="{FF2B5EF4-FFF2-40B4-BE49-F238E27FC236}">
                <a16:creationId xmlns:a16="http://schemas.microsoft.com/office/drawing/2014/main" id="{D5ACD767-F8EC-4D73-8CC0-DC4C23BBB2B2}"/>
              </a:ext>
            </a:extLst>
          </p:cNvPr>
          <p:cNvSpPr>
            <a:spLocks noGrp="1"/>
          </p:cNvSpPr>
          <p:nvPr>
            <p:ph type="body" sz="quarter" idx="20" hasCustomPrompt="1"/>
          </p:nvPr>
        </p:nvSpPr>
        <p:spPr>
          <a:xfrm>
            <a:off x="9140952" y="347472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18" name="Text Placeholder 10">
            <a:extLst>
              <a:ext uri="{FF2B5EF4-FFF2-40B4-BE49-F238E27FC236}">
                <a16:creationId xmlns:a16="http://schemas.microsoft.com/office/drawing/2014/main" id="{4736BB1A-851C-4D31-90C7-CDC5DBAEE1CE}"/>
              </a:ext>
            </a:extLst>
          </p:cNvPr>
          <p:cNvSpPr>
            <a:spLocks noGrp="1"/>
          </p:cNvSpPr>
          <p:nvPr>
            <p:ph type="body" sz="quarter" idx="21" hasCustomPrompt="1"/>
          </p:nvPr>
        </p:nvSpPr>
        <p:spPr>
          <a:xfrm>
            <a:off x="9140952" y="3703320"/>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34" name="Picture Placeholder 8">
            <a:extLst>
              <a:ext uri="{FF2B5EF4-FFF2-40B4-BE49-F238E27FC236}">
                <a16:creationId xmlns:a16="http://schemas.microsoft.com/office/drawing/2014/main" id="{7B2E434D-5BFF-4F4E-89CC-2A0B72618AF8}"/>
              </a:ext>
            </a:extLst>
          </p:cNvPr>
          <p:cNvSpPr>
            <a:spLocks noGrp="1"/>
          </p:cNvSpPr>
          <p:nvPr>
            <p:ph type="pic" sz="quarter" idx="25"/>
          </p:nvPr>
        </p:nvSpPr>
        <p:spPr>
          <a:xfrm>
            <a:off x="914400" y="4160520"/>
            <a:ext cx="2057400" cy="1371600"/>
          </a:xfrm>
          <a:solidFill>
            <a:schemeClr val="tx2">
              <a:lumMod val="90000"/>
            </a:schemeClr>
          </a:solidFill>
        </p:spPr>
        <p:txBody>
          <a:bodyPr/>
          <a:lstStyle/>
          <a:p>
            <a:r>
              <a:rPr lang="en-US"/>
              <a:t>Click icon to add picture</a:t>
            </a:r>
          </a:p>
        </p:txBody>
      </p:sp>
      <p:sp>
        <p:nvSpPr>
          <p:cNvPr id="35" name="Text Placeholder 10">
            <a:extLst>
              <a:ext uri="{FF2B5EF4-FFF2-40B4-BE49-F238E27FC236}">
                <a16:creationId xmlns:a16="http://schemas.microsoft.com/office/drawing/2014/main" id="{54BF5D0F-83F6-4B5E-82FB-FB9D4A47682D}"/>
              </a:ext>
            </a:extLst>
          </p:cNvPr>
          <p:cNvSpPr>
            <a:spLocks noGrp="1"/>
          </p:cNvSpPr>
          <p:nvPr>
            <p:ph type="body" sz="quarter" idx="26" hasCustomPrompt="1"/>
          </p:nvPr>
        </p:nvSpPr>
        <p:spPr>
          <a:xfrm>
            <a:off x="838200" y="566928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36" name="Text Placeholder 10">
            <a:extLst>
              <a:ext uri="{FF2B5EF4-FFF2-40B4-BE49-F238E27FC236}">
                <a16:creationId xmlns:a16="http://schemas.microsoft.com/office/drawing/2014/main" id="{2989D348-84C3-4684-A67D-DBE303776B2B}"/>
              </a:ext>
            </a:extLst>
          </p:cNvPr>
          <p:cNvSpPr>
            <a:spLocks noGrp="1"/>
          </p:cNvSpPr>
          <p:nvPr>
            <p:ph type="body" sz="quarter" idx="27" hasCustomPrompt="1"/>
          </p:nvPr>
        </p:nvSpPr>
        <p:spPr>
          <a:xfrm>
            <a:off x="838200" y="5907024"/>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37" name="Picture Placeholder 8">
            <a:extLst>
              <a:ext uri="{FF2B5EF4-FFF2-40B4-BE49-F238E27FC236}">
                <a16:creationId xmlns:a16="http://schemas.microsoft.com/office/drawing/2014/main" id="{68CB93A9-E63E-4946-8E32-FF80E0995A40}"/>
              </a:ext>
            </a:extLst>
          </p:cNvPr>
          <p:cNvSpPr>
            <a:spLocks noGrp="1"/>
          </p:cNvSpPr>
          <p:nvPr>
            <p:ph type="pic" sz="quarter" idx="28"/>
          </p:nvPr>
        </p:nvSpPr>
        <p:spPr>
          <a:xfrm>
            <a:off x="3685032" y="4160520"/>
            <a:ext cx="2057400" cy="1371600"/>
          </a:xfrm>
          <a:solidFill>
            <a:schemeClr val="tx2">
              <a:lumMod val="90000"/>
            </a:schemeClr>
          </a:solidFill>
        </p:spPr>
        <p:txBody>
          <a:bodyPr/>
          <a:lstStyle/>
          <a:p>
            <a:r>
              <a:rPr lang="en-US"/>
              <a:t>Click icon to add picture</a:t>
            </a:r>
          </a:p>
        </p:txBody>
      </p:sp>
      <p:sp>
        <p:nvSpPr>
          <p:cNvPr id="38" name="Text Placeholder 10">
            <a:extLst>
              <a:ext uri="{FF2B5EF4-FFF2-40B4-BE49-F238E27FC236}">
                <a16:creationId xmlns:a16="http://schemas.microsoft.com/office/drawing/2014/main" id="{DF7A9899-0EF5-4E5E-B7B1-37D8FFD99BD1}"/>
              </a:ext>
            </a:extLst>
          </p:cNvPr>
          <p:cNvSpPr>
            <a:spLocks noGrp="1"/>
          </p:cNvSpPr>
          <p:nvPr>
            <p:ph type="body" sz="quarter" idx="29" hasCustomPrompt="1"/>
          </p:nvPr>
        </p:nvSpPr>
        <p:spPr>
          <a:xfrm>
            <a:off x="3608832" y="566928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39" name="Text Placeholder 10">
            <a:extLst>
              <a:ext uri="{FF2B5EF4-FFF2-40B4-BE49-F238E27FC236}">
                <a16:creationId xmlns:a16="http://schemas.microsoft.com/office/drawing/2014/main" id="{B11F2CCF-80D1-467A-86AC-3F5D8DD5E862}"/>
              </a:ext>
            </a:extLst>
          </p:cNvPr>
          <p:cNvSpPr>
            <a:spLocks noGrp="1"/>
          </p:cNvSpPr>
          <p:nvPr>
            <p:ph type="body" sz="quarter" idx="30" hasCustomPrompt="1"/>
          </p:nvPr>
        </p:nvSpPr>
        <p:spPr>
          <a:xfrm>
            <a:off x="3608832" y="5907024"/>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43" name="Picture Placeholder 8">
            <a:extLst>
              <a:ext uri="{FF2B5EF4-FFF2-40B4-BE49-F238E27FC236}">
                <a16:creationId xmlns:a16="http://schemas.microsoft.com/office/drawing/2014/main" id="{8F17B7F6-C6DF-45C7-BDE5-81003F62B356}"/>
              </a:ext>
            </a:extLst>
          </p:cNvPr>
          <p:cNvSpPr>
            <a:spLocks noGrp="1"/>
          </p:cNvSpPr>
          <p:nvPr>
            <p:ph type="pic" sz="quarter" idx="34"/>
          </p:nvPr>
        </p:nvSpPr>
        <p:spPr>
          <a:xfrm>
            <a:off x="6455664" y="4160520"/>
            <a:ext cx="2057400" cy="1371600"/>
          </a:xfrm>
          <a:solidFill>
            <a:schemeClr val="tx2">
              <a:lumMod val="90000"/>
            </a:schemeClr>
          </a:solidFill>
        </p:spPr>
        <p:txBody>
          <a:bodyPr/>
          <a:lstStyle/>
          <a:p>
            <a:r>
              <a:rPr lang="en-US"/>
              <a:t>Click icon to add picture</a:t>
            </a:r>
          </a:p>
        </p:txBody>
      </p:sp>
      <p:sp>
        <p:nvSpPr>
          <p:cNvPr id="44" name="Text Placeholder 10">
            <a:extLst>
              <a:ext uri="{FF2B5EF4-FFF2-40B4-BE49-F238E27FC236}">
                <a16:creationId xmlns:a16="http://schemas.microsoft.com/office/drawing/2014/main" id="{00DDE45F-F583-4DF4-9452-E816A0914097}"/>
              </a:ext>
            </a:extLst>
          </p:cNvPr>
          <p:cNvSpPr>
            <a:spLocks noGrp="1"/>
          </p:cNvSpPr>
          <p:nvPr>
            <p:ph type="body" sz="quarter" idx="35" hasCustomPrompt="1"/>
          </p:nvPr>
        </p:nvSpPr>
        <p:spPr>
          <a:xfrm>
            <a:off x="6379464" y="566928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45" name="Text Placeholder 10">
            <a:extLst>
              <a:ext uri="{FF2B5EF4-FFF2-40B4-BE49-F238E27FC236}">
                <a16:creationId xmlns:a16="http://schemas.microsoft.com/office/drawing/2014/main" id="{6780E523-546C-4CCA-A992-E1551F2878E2}"/>
              </a:ext>
            </a:extLst>
          </p:cNvPr>
          <p:cNvSpPr>
            <a:spLocks noGrp="1"/>
          </p:cNvSpPr>
          <p:nvPr>
            <p:ph type="body" sz="quarter" idx="36" hasCustomPrompt="1"/>
          </p:nvPr>
        </p:nvSpPr>
        <p:spPr>
          <a:xfrm>
            <a:off x="6379464" y="5907024"/>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sp>
        <p:nvSpPr>
          <p:cNvPr id="40" name="Picture Placeholder 8">
            <a:extLst>
              <a:ext uri="{FF2B5EF4-FFF2-40B4-BE49-F238E27FC236}">
                <a16:creationId xmlns:a16="http://schemas.microsoft.com/office/drawing/2014/main" id="{2C506CA8-234D-479D-BB85-9F0FD9EDA6E6}"/>
              </a:ext>
            </a:extLst>
          </p:cNvPr>
          <p:cNvSpPr>
            <a:spLocks noGrp="1"/>
          </p:cNvSpPr>
          <p:nvPr>
            <p:ph type="pic" sz="quarter" idx="31"/>
          </p:nvPr>
        </p:nvSpPr>
        <p:spPr>
          <a:xfrm>
            <a:off x="9217152" y="4160520"/>
            <a:ext cx="2057400" cy="1371600"/>
          </a:xfrm>
          <a:solidFill>
            <a:schemeClr val="tx2">
              <a:lumMod val="90000"/>
            </a:schemeClr>
          </a:solidFill>
        </p:spPr>
        <p:txBody>
          <a:bodyPr/>
          <a:lstStyle/>
          <a:p>
            <a:r>
              <a:rPr lang="en-US"/>
              <a:t>Click icon to add picture</a:t>
            </a:r>
          </a:p>
        </p:txBody>
      </p:sp>
      <p:sp>
        <p:nvSpPr>
          <p:cNvPr id="41" name="Text Placeholder 10">
            <a:extLst>
              <a:ext uri="{FF2B5EF4-FFF2-40B4-BE49-F238E27FC236}">
                <a16:creationId xmlns:a16="http://schemas.microsoft.com/office/drawing/2014/main" id="{55F6DA8A-3D9F-41E6-8A23-7DD2FB5AB6AA}"/>
              </a:ext>
            </a:extLst>
          </p:cNvPr>
          <p:cNvSpPr>
            <a:spLocks noGrp="1"/>
          </p:cNvSpPr>
          <p:nvPr>
            <p:ph type="body" sz="quarter" idx="32" hasCustomPrompt="1"/>
          </p:nvPr>
        </p:nvSpPr>
        <p:spPr>
          <a:xfrm>
            <a:off x="9140952" y="5669280"/>
            <a:ext cx="2057400" cy="274320"/>
          </a:xfrm>
        </p:spPr>
        <p:txBody>
          <a:bodyPr>
            <a:noAutofit/>
          </a:bodyPr>
          <a:lstStyle>
            <a:lvl1pPr marL="0" indent="0">
              <a:buNone/>
              <a:defRPr sz="1000" b="1">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Name</a:t>
            </a:r>
          </a:p>
        </p:txBody>
      </p:sp>
      <p:sp>
        <p:nvSpPr>
          <p:cNvPr id="42" name="Text Placeholder 10">
            <a:extLst>
              <a:ext uri="{FF2B5EF4-FFF2-40B4-BE49-F238E27FC236}">
                <a16:creationId xmlns:a16="http://schemas.microsoft.com/office/drawing/2014/main" id="{CF522D8A-203A-454E-80C2-641E38298F4E}"/>
              </a:ext>
            </a:extLst>
          </p:cNvPr>
          <p:cNvSpPr>
            <a:spLocks noGrp="1"/>
          </p:cNvSpPr>
          <p:nvPr>
            <p:ph type="body" sz="quarter" idx="33" hasCustomPrompt="1"/>
          </p:nvPr>
        </p:nvSpPr>
        <p:spPr>
          <a:xfrm>
            <a:off x="9140952" y="5907024"/>
            <a:ext cx="2057400" cy="274320"/>
          </a:xfrm>
        </p:spPr>
        <p:txBody>
          <a:bodyPr>
            <a:noAutofit/>
          </a:bodyPr>
          <a:lstStyle>
            <a:lvl1pPr marL="0" indent="0">
              <a:buNone/>
              <a:defRPr sz="1000" b="0">
                <a:solidFill>
                  <a:schemeClr val="tx2"/>
                </a:solidFill>
                <a:latin typeface="+mn-lt"/>
              </a:defRPr>
            </a:lvl1pPr>
            <a:lvl2pPr marL="457200" indent="0">
              <a:buNone/>
              <a:defRPr sz="1400" b="1">
                <a:solidFill>
                  <a:schemeClr val="tx2"/>
                </a:solidFill>
                <a:latin typeface="+mn-lt"/>
              </a:defRPr>
            </a:lvl2pPr>
            <a:lvl3pPr marL="914400" indent="0">
              <a:buNone/>
              <a:defRPr sz="1400" b="1">
                <a:solidFill>
                  <a:schemeClr val="tx2"/>
                </a:solidFill>
                <a:latin typeface="+mn-lt"/>
              </a:defRPr>
            </a:lvl3pPr>
            <a:lvl4pPr marL="1371600" indent="0">
              <a:buNone/>
              <a:defRPr sz="1400" b="1">
                <a:solidFill>
                  <a:schemeClr val="tx2"/>
                </a:solidFill>
                <a:latin typeface="+mn-lt"/>
              </a:defRPr>
            </a:lvl4pPr>
            <a:lvl5pPr marL="1828800" indent="0">
              <a:buNone/>
              <a:defRPr sz="1400" b="1">
                <a:solidFill>
                  <a:schemeClr val="tx2"/>
                </a:solidFill>
                <a:latin typeface="+mn-lt"/>
              </a:defRPr>
            </a:lvl5pPr>
          </a:lstStyle>
          <a:p>
            <a:pPr lvl="0"/>
            <a:r>
              <a:rPr lang="en-US"/>
              <a:t>Title</a:t>
            </a:r>
          </a:p>
        </p:txBody>
      </p:sp>
      <p:pic>
        <p:nvPicPr>
          <p:cNvPr id="49" name="Graphic 48">
            <a:extLst>
              <a:ext uri="{FF2B5EF4-FFF2-40B4-BE49-F238E27FC236}">
                <a16:creationId xmlns:a16="http://schemas.microsoft.com/office/drawing/2014/main" id="{56630BF6-F55A-46EA-AB98-D26668FA2C0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1"/>
            <a:ext cx="2029968" cy="2029968"/>
          </a:xfrm>
          <a:prstGeom prst="rect">
            <a:avLst/>
          </a:prstGeom>
        </p:spPr>
      </p:pic>
      <p:sp>
        <p:nvSpPr>
          <p:cNvPr id="50" name="Date Placeholder 3">
            <a:extLst>
              <a:ext uri="{FF2B5EF4-FFF2-40B4-BE49-F238E27FC236}">
                <a16:creationId xmlns:a16="http://schemas.microsoft.com/office/drawing/2014/main" id="{4E530EA6-2F2B-481A-AA24-DCD67A71F184}"/>
              </a:ext>
            </a:extLst>
          </p:cNvPr>
          <p:cNvSpPr>
            <a:spLocks noGrp="1"/>
          </p:cNvSpPr>
          <p:nvPr>
            <p:ph type="dt" sz="half" idx="10"/>
          </p:nvPr>
        </p:nvSpPr>
        <p:spPr>
          <a:xfrm>
            <a:off x="914400" y="6353175"/>
            <a:ext cx="1097280" cy="365125"/>
          </a:xfrm>
        </p:spPr>
        <p:txBody>
          <a:bodyPr/>
          <a:lstStyle>
            <a:lvl1pPr>
              <a:defRPr>
                <a:solidFill>
                  <a:schemeClr val="tx2"/>
                </a:solidFill>
              </a:defRPr>
            </a:lvl1pPr>
          </a:lstStyle>
          <a:p>
            <a:r>
              <a:rPr lang="en-US"/>
              <a:t>20XX</a:t>
            </a:r>
          </a:p>
        </p:txBody>
      </p:sp>
      <p:sp>
        <p:nvSpPr>
          <p:cNvPr id="51" name="Footer Placeholder 4">
            <a:extLst>
              <a:ext uri="{FF2B5EF4-FFF2-40B4-BE49-F238E27FC236}">
                <a16:creationId xmlns:a16="http://schemas.microsoft.com/office/drawing/2014/main" id="{54A9E911-EA72-48DC-8A5D-F25D6E0BB2D7}"/>
              </a:ext>
            </a:extLst>
          </p:cNvPr>
          <p:cNvSpPr>
            <a:spLocks noGrp="1"/>
          </p:cNvSpPr>
          <p:nvPr>
            <p:ph type="ftr" sz="quarter" idx="11"/>
          </p:nvPr>
        </p:nvSpPr>
        <p:spPr>
          <a:xfrm>
            <a:off x="5744527" y="6350000"/>
            <a:ext cx="2286000" cy="365125"/>
          </a:xfrm>
        </p:spPr>
        <p:txBody>
          <a:bodyPr/>
          <a:lstStyle>
            <a:lvl1pPr>
              <a:defRPr>
                <a:solidFill>
                  <a:schemeClr val="tx2"/>
                </a:solidFill>
              </a:defRPr>
            </a:lvl1pPr>
          </a:lstStyle>
          <a:p>
            <a:r>
              <a:rPr lang="en-US"/>
              <a:t>Pitch deck title</a:t>
            </a:r>
          </a:p>
        </p:txBody>
      </p:sp>
      <p:sp>
        <p:nvSpPr>
          <p:cNvPr id="52" name="Slide Number Placeholder 5">
            <a:extLst>
              <a:ext uri="{FF2B5EF4-FFF2-40B4-BE49-F238E27FC236}">
                <a16:creationId xmlns:a16="http://schemas.microsoft.com/office/drawing/2014/main" id="{108A73E5-84FC-4283-9424-C4615384868D}"/>
              </a:ext>
            </a:extLst>
          </p:cNvPr>
          <p:cNvSpPr>
            <a:spLocks noGrp="1"/>
          </p:cNvSpPr>
          <p:nvPr>
            <p:ph type="sldNum" sz="quarter" idx="12"/>
          </p:nvPr>
        </p:nvSpPr>
        <p:spPr>
          <a:xfrm>
            <a:off x="11123295" y="6356350"/>
            <a:ext cx="457200" cy="365125"/>
          </a:xfrm>
        </p:spPr>
        <p:txBody>
          <a:bodyPr/>
          <a:lstStyle>
            <a:lvl1pPr>
              <a:defRPr>
                <a:solidFill>
                  <a:schemeClr val="tx2"/>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53942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10058400" cy="694171"/>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A46611B7-8FF7-4773-9FAF-EF9DE18D43A7}"/>
              </a:ext>
              <a:ext uri="{C183D7F6-B498-43B3-948B-1728B52AA6E4}">
                <adec:decorative xmlns:adec="http://schemas.microsoft.com/office/drawing/2017/decorative" val="1"/>
              </a:ext>
            </a:extLst>
          </p:cNvPr>
          <p:cNvGrpSpPr/>
          <p:nvPr userDrawn="1"/>
        </p:nvGrpSpPr>
        <p:grpSpPr>
          <a:xfrm>
            <a:off x="11173968" y="0"/>
            <a:ext cx="1018032" cy="6862761"/>
            <a:chOff x="11173968" y="0"/>
            <a:chExt cx="1018032" cy="6862761"/>
          </a:xfrm>
        </p:grpSpPr>
        <p:sp>
          <p:nvSpPr>
            <p:cNvPr id="8" name="Rectangle 7">
              <a:extLst>
                <a:ext uri="{FF2B5EF4-FFF2-40B4-BE49-F238E27FC236}">
                  <a16:creationId xmlns:a16="http://schemas.microsoft.com/office/drawing/2014/main" id="{72204226-A8C8-4414-BE3B-0CD0D8F67ABE}"/>
                </a:ext>
              </a:extLst>
            </p:cNvPr>
            <p:cNvSpPr/>
            <p:nvPr userDrawn="1"/>
          </p:nvSpPr>
          <p:spPr>
            <a:xfrm>
              <a:off x="11177016" y="4858514"/>
              <a:ext cx="1014984" cy="20042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AC0494-1460-484E-B1EC-8A8EEFF0AD5E}"/>
                </a:ext>
              </a:extLst>
            </p:cNvPr>
            <p:cNvSpPr/>
            <p:nvPr userDrawn="1"/>
          </p:nvSpPr>
          <p:spPr>
            <a:xfrm>
              <a:off x="11177016" y="2838061"/>
              <a:ext cx="1014984"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53D751-9B56-4385-B029-D756EFA914F4}"/>
                </a:ext>
              </a:extLst>
            </p:cNvPr>
            <p:cNvSpPr/>
            <p:nvPr userDrawn="1"/>
          </p:nvSpPr>
          <p:spPr>
            <a:xfrm>
              <a:off x="11177016" y="0"/>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and white striped pattern&#10;&#10;Description automatically generated with low confidence">
              <a:extLst>
                <a:ext uri="{FF2B5EF4-FFF2-40B4-BE49-F238E27FC236}">
                  <a16:creationId xmlns:a16="http://schemas.microsoft.com/office/drawing/2014/main" id="{AA00FC23-2ED3-484B-8A89-83CB1E35C3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18200" y="557719"/>
              <a:ext cx="1828800" cy="905164"/>
            </a:xfrm>
            <a:prstGeom prst="rect">
              <a:avLst/>
            </a:prstGeom>
          </p:spPr>
        </p:pic>
        <p:sp>
          <p:nvSpPr>
            <p:cNvPr id="18" name="Rectangle 17">
              <a:extLst>
                <a:ext uri="{FF2B5EF4-FFF2-40B4-BE49-F238E27FC236}">
                  <a16:creationId xmlns:a16="http://schemas.microsoft.com/office/drawing/2014/main" id="{25393BEB-828B-4E48-B695-AAA33AA7CB85}"/>
                </a:ext>
              </a:extLst>
            </p:cNvPr>
            <p:cNvSpPr/>
            <p:nvPr userDrawn="1"/>
          </p:nvSpPr>
          <p:spPr>
            <a:xfrm>
              <a:off x="11177016" y="2026941"/>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2C7CEDC-3E16-44A0-8999-B09857049C09}"/>
                </a:ext>
              </a:extLst>
            </p:cNvPr>
            <p:cNvSpPr/>
            <p:nvPr userDrawn="1"/>
          </p:nvSpPr>
          <p:spPr>
            <a:xfrm rot="10800000">
              <a:off x="11277600" y="2954014"/>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21">
              <a:extLst>
                <a:ext uri="{FF2B5EF4-FFF2-40B4-BE49-F238E27FC236}">
                  <a16:creationId xmlns:a16="http://schemas.microsoft.com/office/drawing/2014/main" id="{40029F77-2501-4EBF-A232-5031A447FD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10716768" y="5418805"/>
              <a:ext cx="1828800" cy="914400"/>
            </a:xfrm>
            <a:prstGeom prst="rect">
              <a:avLst/>
            </a:prstGeom>
          </p:spPr>
        </p:pic>
      </p:grpSp>
      <p:sp>
        <p:nvSpPr>
          <p:cNvPr id="7" name="Text Placeholder 6">
            <a:extLst>
              <a:ext uri="{FF2B5EF4-FFF2-40B4-BE49-F238E27FC236}">
                <a16:creationId xmlns:a16="http://schemas.microsoft.com/office/drawing/2014/main" id="{12558E2F-7ED7-452C-BF34-1D9CEE3DA176}"/>
              </a:ext>
            </a:extLst>
          </p:cNvPr>
          <p:cNvSpPr>
            <a:spLocks noGrp="1"/>
          </p:cNvSpPr>
          <p:nvPr userDrawn="1">
            <p:ph type="body" sz="quarter" idx="14" hasCustomPrompt="1"/>
          </p:nvPr>
        </p:nvSpPr>
        <p:spPr>
          <a:xfrm>
            <a:off x="2678424" y="2107851"/>
            <a:ext cx="1530196" cy="394033"/>
          </a:xfrm>
        </p:spPr>
        <p:txBody>
          <a:bodyPr>
            <a:noAutofit/>
          </a:bodyPr>
          <a:lstStyle>
            <a:lvl1pPr marL="0" indent="0">
              <a:buNone/>
              <a:defRPr sz="1600" b="1">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61" name="Text Placeholder 6">
            <a:extLst>
              <a:ext uri="{FF2B5EF4-FFF2-40B4-BE49-F238E27FC236}">
                <a16:creationId xmlns:a16="http://schemas.microsoft.com/office/drawing/2014/main" id="{36EF96CC-8462-492B-A583-23CA7F69D645}"/>
              </a:ext>
            </a:extLst>
          </p:cNvPr>
          <p:cNvSpPr>
            <a:spLocks noGrp="1"/>
          </p:cNvSpPr>
          <p:nvPr userDrawn="1">
            <p:ph type="body" sz="quarter" idx="18" hasCustomPrompt="1"/>
          </p:nvPr>
        </p:nvSpPr>
        <p:spPr>
          <a:xfrm>
            <a:off x="2052902" y="2559632"/>
            <a:ext cx="2070325" cy="380859"/>
          </a:xfrm>
        </p:spPr>
        <p:txBody>
          <a:bodyPr>
            <a:noAutofit/>
          </a:bodyPr>
          <a:lstStyle>
            <a:lvl1pPr marL="0" indent="0">
              <a:buNone/>
              <a:defRPr sz="16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65" name="Text Placeholder 6">
            <a:extLst>
              <a:ext uri="{FF2B5EF4-FFF2-40B4-BE49-F238E27FC236}">
                <a16:creationId xmlns:a16="http://schemas.microsoft.com/office/drawing/2014/main" id="{9181B54C-566B-4B18-924F-0B0ABFA177BE}"/>
              </a:ext>
            </a:extLst>
          </p:cNvPr>
          <p:cNvSpPr>
            <a:spLocks noGrp="1"/>
          </p:cNvSpPr>
          <p:nvPr userDrawn="1">
            <p:ph type="body" sz="quarter" idx="22" hasCustomPrompt="1"/>
          </p:nvPr>
        </p:nvSpPr>
        <p:spPr>
          <a:xfrm>
            <a:off x="1878637" y="2848394"/>
            <a:ext cx="2074739" cy="509921"/>
          </a:xfrm>
        </p:spPr>
        <p:txBody>
          <a:bodyPr>
            <a:noAutofit/>
          </a:bodyPr>
          <a:lstStyle>
            <a:lvl1pPr marL="0" indent="0" algn="r">
              <a:buNone/>
              <a:defRPr sz="12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58" name="Text Placeholder 6">
            <a:extLst>
              <a:ext uri="{FF2B5EF4-FFF2-40B4-BE49-F238E27FC236}">
                <a16:creationId xmlns:a16="http://schemas.microsoft.com/office/drawing/2014/main" id="{840BBF63-9D11-498F-81A3-8650AC60CCE4}"/>
              </a:ext>
            </a:extLst>
          </p:cNvPr>
          <p:cNvSpPr>
            <a:spLocks noGrp="1"/>
          </p:cNvSpPr>
          <p:nvPr userDrawn="1">
            <p:ph type="body" sz="quarter" idx="15" hasCustomPrompt="1"/>
          </p:nvPr>
        </p:nvSpPr>
        <p:spPr>
          <a:xfrm>
            <a:off x="7060242" y="1685195"/>
            <a:ext cx="1050925" cy="377825"/>
          </a:xfrm>
        </p:spPr>
        <p:txBody>
          <a:bodyPr>
            <a:noAutofit/>
          </a:bodyPr>
          <a:lstStyle>
            <a:lvl1pPr marL="0" indent="0">
              <a:buNone/>
              <a:defRPr sz="1600" b="1">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62" name="Text Placeholder 6">
            <a:extLst>
              <a:ext uri="{FF2B5EF4-FFF2-40B4-BE49-F238E27FC236}">
                <a16:creationId xmlns:a16="http://schemas.microsoft.com/office/drawing/2014/main" id="{B703A9B9-CCD2-442E-AB03-2C9C2EC835DD}"/>
              </a:ext>
            </a:extLst>
          </p:cNvPr>
          <p:cNvSpPr>
            <a:spLocks noGrp="1"/>
          </p:cNvSpPr>
          <p:nvPr userDrawn="1">
            <p:ph type="body" sz="quarter" idx="19" hasCustomPrompt="1"/>
          </p:nvPr>
        </p:nvSpPr>
        <p:spPr>
          <a:xfrm>
            <a:off x="7667063" y="2203470"/>
            <a:ext cx="1680922" cy="377825"/>
          </a:xfrm>
        </p:spPr>
        <p:txBody>
          <a:bodyPr>
            <a:noAutofit/>
          </a:bodyPr>
          <a:lstStyle>
            <a:lvl1pPr marL="0" indent="0">
              <a:buNone/>
              <a:defRPr sz="16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66" name="Text Placeholder 6">
            <a:extLst>
              <a:ext uri="{FF2B5EF4-FFF2-40B4-BE49-F238E27FC236}">
                <a16:creationId xmlns:a16="http://schemas.microsoft.com/office/drawing/2014/main" id="{5C74E55E-E6AF-40E6-8BA7-BE2A9DC39698}"/>
              </a:ext>
            </a:extLst>
          </p:cNvPr>
          <p:cNvSpPr>
            <a:spLocks noGrp="1"/>
          </p:cNvSpPr>
          <p:nvPr userDrawn="1">
            <p:ph type="body" sz="quarter" idx="23" hasCustomPrompt="1"/>
          </p:nvPr>
        </p:nvSpPr>
        <p:spPr>
          <a:xfrm>
            <a:off x="7662713" y="2512081"/>
            <a:ext cx="1957767" cy="569574"/>
          </a:xfrm>
        </p:spPr>
        <p:txBody>
          <a:bodyPr>
            <a:noAutofit/>
          </a:bodyPr>
          <a:lstStyle>
            <a:lvl1pPr marL="0" indent="0">
              <a:buNone/>
              <a:defRPr sz="12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59" name="Text Placeholder 6">
            <a:extLst>
              <a:ext uri="{FF2B5EF4-FFF2-40B4-BE49-F238E27FC236}">
                <a16:creationId xmlns:a16="http://schemas.microsoft.com/office/drawing/2014/main" id="{2F6D970C-C43E-4D7F-83C7-650BDF1E9FB2}"/>
              </a:ext>
            </a:extLst>
          </p:cNvPr>
          <p:cNvSpPr>
            <a:spLocks noGrp="1"/>
          </p:cNvSpPr>
          <p:nvPr userDrawn="1">
            <p:ph type="body" sz="quarter" idx="16" hasCustomPrompt="1"/>
          </p:nvPr>
        </p:nvSpPr>
        <p:spPr>
          <a:xfrm>
            <a:off x="1996818" y="4181199"/>
            <a:ext cx="1050925" cy="377825"/>
          </a:xfrm>
        </p:spPr>
        <p:txBody>
          <a:bodyPr>
            <a:noAutofit/>
          </a:bodyPr>
          <a:lstStyle>
            <a:lvl1pPr marL="0" indent="0">
              <a:buNone/>
              <a:defRPr sz="1600" b="1">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63" name="Text Placeholder 6">
            <a:extLst>
              <a:ext uri="{FF2B5EF4-FFF2-40B4-BE49-F238E27FC236}">
                <a16:creationId xmlns:a16="http://schemas.microsoft.com/office/drawing/2014/main" id="{1DA14AF6-5923-4726-93E3-C4DC3606842F}"/>
              </a:ext>
            </a:extLst>
          </p:cNvPr>
          <p:cNvSpPr>
            <a:spLocks noGrp="1"/>
          </p:cNvSpPr>
          <p:nvPr userDrawn="1">
            <p:ph type="body" sz="quarter" idx="20" hasCustomPrompt="1"/>
          </p:nvPr>
        </p:nvSpPr>
        <p:spPr>
          <a:xfrm>
            <a:off x="1810730" y="4727342"/>
            <a:ext cx="1857095" cy="377825"/>
          </a:xfrm>
        </p:spPr>
        <p:txBody>
          <a:bodyPr>
            <a:noAutofit/>
          </a:bodyPr>
          <a:lstStyle>
            <a:lvl1pPr marL="0" indent="0" algn="r">
              <a:buNone/>
              <a:defRPr sz="16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67" name="Text Placeholder 6">
            <a:extLst>
              <a:ext uri="{FF2B5EF4-FFF2-40B4-BE49-F238E27FC236}">
                <a16:creationId xmlns:a16="http://schemas.microsoft.com/office/drawing/2014/main" id="{D194A6FC-68EF-46C5-8EB6-32C814C1D298}"/>
              </a:ext>
            </a:extLst>
          </p:cNvPr>
          <p:cNvSpPr>
            <a:spLocks noGrp="1"/>
          </p:cNvSpPr>
          <p:nvPr userDrawn="1">
            <p:ph type="body" sz="quarter" idx="24" hasCustomPrompt="1"/>
          </p:nvPr>
        </p:nvSpPr>
        <p:spPr>
          <a:xfrm>
            <a:off x="1308100" y="5052157"/>
            <a:ext cx="2350537" cy="875894"/>
          </a:xfrm>
        </p:spPr>
        <p:txBody>
          <a:bodyPr>
            <a:noAutofit/>
          </a:bodyPr>
          <a:lstStyle>
            <a:lvl1pPr marL="0" indent="0" algn="r">
              <a:buNone/>
              <a:defRPr sz="12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5" name="Content Placeholder 4">
            <a:extLst>
              <a:ext uri="{FF2B5EF4-FFF2-40B4-BE49-F238E27FC236}">
                <a16:creationId xmlns:a16="http://schemas.microsoft.com/office/drawing/2014/main" id="{D31546F0-9E2B-4020-9199-B800E39E3335}"/>
              </a:ext>
              <a:ext uri="{C183D7F6-B498-43B3-948B-1728B52AA6E4}">
                <adec:decorative xmlns:adec="http://schemas.microsoft.com/office/drawing/2017/decorative" val="0"/>
              </a:ext>
            </a:extLst>
          </p:cNvPr>
          <p:cNvSpPr>
            <a:spLocks noGrp="1"/>
          </p:cNvSpPr>
          <p:nvPr>
            <p:ph sz="quarter" idx="13"/>
          </p:nvPr>
        </p:nvSpPr>
        <p:spPr>
          <a:xfrm>
            <a:off x="3883025" y="2093472"/>
            <a:ext cx="3908425" cy="38882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 Placeholder 6">
            <a:extLst>
              <a:ext uri="{FF2B5EF4-FFF2-40B4-BE49-F238E27FC236}">
                <a16:creationId xmlns:a16="http://schemas.microsoft.com/office/drawing/2014/main" id="{2CC7AB2F-529F-426C-8BD7-C55E70689042}"/>
              </a:ext>
            </a:extLst>
          </p:cNvPr>
          <p:cNvSpPr>
            <a:spLocks noGrp="1"/>
          </p:cNvSpPr>
          <p:nvPr userDrawn="1">
            <p:ph type="body" sz="quarter" idx="17" hasCustomPrompt="1"/>
          </p:nvPr>
        </p:nvSpPr>
        <p:spPr>
          <a:xfrm>
            <a:off x="8493650" y="5089231"/>
            <a:ext cx="1050925" cy="377825"/>
          </a:xfrm>
        </p:spPr>
        <p:txBody>
          <a:bodyPr>
            <a:noAutofit/>
          </a:bodyPr>
          <a:lstStyle>
            <a:lvl1pPr marL="0" indent="0">
              <a:buNone/>
              <a:defRPr sz="1600" b="1">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64" name="Text Placeholder 6">
            <a:extLst>
              <a:ext uri="{FF2B5EF4-FFF2-40B4-BE49-F238E27FC236}">
                <a16:creationId xmlns:a16="http://schemas.microsoft.com/office/drawing/2014/main" id="{71B7B5C4-9DE3-46CC-8D42-B3C05CF4BC84}"/>
              </a:ext>
            </a:extLst>
          </p:cNvPr>
          <p:cNvSpPr>
            <a:spLocks noGrp="1"/>
          </p:cNvSpPr>
          <p:nvPr userDrawn="1">
            <p:ph type="body" sz="quarter" idx="21" hasCustomPrompt="1"/>
          </p:nvPr>
        </p:nvSpPr>
        <p:spPr>
          <a:xfrm>
            <a:off x="8544683" y="5490771"/>
            <a:ext cx="1513717" cy="377825"/>
          </a:xfrm>
        </p:spPr>
        <p:txBody>
          <a:bodyPr>
            <a:noAutofit/>
          </a:bodyPr>
          <a:lstStyle>
            <a:lvl1pPr marL="0" indent="0">
              <a:buNone/>
              <a:defRPr sz="16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68" name="Text Placeholder 6">
            <a:extLst>
              <a:ext uri="{FF2B5EF4-FFF2-40B4-BE49-F238E27FC236}">
                <a16:creationId xmlns:a16="http://schemas.microsoft.com/office/drawing/2014/main" id="{51C7E93C-9056-489A-A267-8125BA91C432}"/>
              </a:ext>
            </a:extLst>
          </p:cNvPr>
          <p:cNvSpPr>
            <a:spLocks noGrp="1"/>
          </p:cNvSpPr>
          <p:nvPr userDrawn="1">
            <p:ph type="body" sz="quarter" idx="25" hasCustomPrompt="1"/>
          </p:nvPr>
        </p:nvSpPr>
        <p:spPr>
          <a:xfrm>
            <a:off x="8541799" y="5792787"/>
            <a:ext cx="1783301" cy="447757"/>
          </a:xfrm>
        </p:spPr>
        <p:txBody>
          <a:bodyPr>
            <a:noAutofit/>
          </a:bodyPr>
          <a:lstStyle>
            <a:lvl1pPr marL="0" indent="0">
              <a:buNone/>
              <a:defRPr sz="1200" b="0">
                <a:solidFill>
                  <a:schemeClr val="tx2"/>
                </a:solidFill>
                <a:latin typeface="+mn-lt"/>
              </a:defRPr>
            </a:lvl1pPr>
            <a:lvl2pPr marL="457200" indent="0">
              <a:buNone/>
              <a:defRPr sz="1800">
                <a:solidFill>
                  <a:schemeClr val="bg1"/>
                </a:solidFill>
              </a:defRPr>
            </a:lvl2pPr>
            <a:lvl3pPr marL="914400" indent="0">
              <a:buNone/>
              <a:defRPr sz="16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Text</a:t>
            </a:r>
          </a:p>
        </p:txBody>
      </p:sp>
      <p:sp>
        <p:nvSpPr>
          <p:cNvPr id="15" name="Date Placeholder 3">
            <a:extLst>
              <a:ext uri="{FF2B5EF4-FFF2-40B4-BE49-F238E27FC236}">
                <a16:creationId xmlns:a16="http://schemas.microsoft.com/office/drawing/2014/main" id="{46291370-C9EE-4280-B18D-332658DF09FB}"/>
              </a:ext>
            </a:extLst>
          </p:cNvPr>
          <p:cNvSpPr>
            <a:spLocks noGrp="1"/>
          </p:cNvSpPr>
          <p:nvPr>
            <p:ph type="dt" sz="half" idx="10"/>
          </p:nvPr>
        </p:nvSpPr>
        <p:spPr>
          <a:xfrm>
            <a:off x="914400" y="6353175"/>
            <a:ext cx="1097280" cy="365125"/>
          </a:xfrm>
        </p:spPr>
        <p:txBody>
          <a:bodyPr/>
          <a:lstStyle>
            <a:lvl1pPr>
              <a:defRPr>
                <a:solidFill>
                  <a:schemeClr val="tx2"/>
                </a:solidFill>
              </a:defRPr>
            </a:lvl1pPr>
          </a:lstStyle>
          <a:p>
            <a:r>
              <a:rPr lang="en-US"/>
              <a:t>20XX</a:t>
            </a:r>
          </a:p>
        </p:txBody>
      </p:sp>
      <p:sp>
        <p:nvSpPr>
          <p:cNvPr id="16" name="Footer Placeholder 4">
            <a:extLst>
              <a:ext uri="{FF2B5EF4-FFF2-40B4-BE49-F238E27FC236}">
                <a16:creationId xmlns:a16="http://schemas.microsoft.com/office/drawing/2014/main" id="{910B7E39-771C-4552-A50D-711B48AD64B0}"/>
              </a:ext>
            </a:extLst>
          </p:cNvPr>
          <p:cNvSpPr>
            <a:spLocks noGrp="1"/>
          </p:cNvSpPr>
          <p:nvPr>
            <p:ph type="ftr" sz="quarter" idx="11"/>
          </p:nvPr>
        </p:nvSpPr>
        <p:spPr>
          <a:xfrm>
            <a:off x="5744527" y="6350000"/>
            <a:ext cx="2286000" cy="365125"/>
          </a:xfrm>
        </p:spPr>
        <p:txBody>
          <a:bodyPr/>
          <a:lstStyle>
            <a:lvl1pPr>
              <a:defRPr>
                <a:solidFill>
                  <a:schemeClr val="tx2"/>
                </a:solidFill>
              </a:defRPr>
            </a:lvl1pPr>
          </a:lstStyle>
          <a:p>
            <a:r>
              <a:rPr lang="en-US"/>
              <a:t>Pitch deck title</a:t>
            </a:r>
          </a:p>
        </p:txBody>
      </p:sp>
      <p:sp>
        <p:nvSpPr>
          <p:cNvPr id="17" name="Slide Number Placeholder 5">
            <a:extLst>
              <a:ext uri="{FF2B5EF4-FFF2-40B4-BE49-F238E27FC236}">
                <a16:creationId xmlns:a16="http://schemas.microsoft.com/office/drawing/2014/main" id="{61BBC48B-0E27-4D81-B081-4BF3F41DC0CF}"/>
              </a:ext>
            </a:extLst>
          </p:cNvPr>
          <p:cNvSpPr>
            <a:spLocks noGrp="1"/>
          </p:cNvSpPr>
          <p:nvPr>
            <p:ph type="sldNum" sz="quarter" idx="12"/>
          </p:nvPr>
        </p:nvSpPr>
        <p:spPr>
          <a:xfrm>
            <a:off x="11123295" y="6356350"/>
            <a:ext cx="457200" cy="365125"/>
          </a:xfrm>
        </p:spPr>
        <p:txBody>
          <a:bodyPr/>
          <a:lstStyle>
            <a:lvl1pPr>
              <a:defRPr>
                <a:solidFill>
                  <a:schemeClr val="tx2"/>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21196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CBA8-202E-47A6-5EB3-0CF535502D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8A57A2-43BE-C199-1169-B6E3BE8C30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8525D3-29A5-6F16-7A16-C4AAD6F264C8}"/>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5" name="Footer Placeholder 4">
            <a:extLst>
              <a:ext uri="{FF2B5EF4-FFF2-40B4-BE49-F238E27FC236}">
                <a16:creationId xmlns:a16="http://schemas.microsoft.com/office/drawing/2014/main" id="{629AAB58-8D48-EEE1-6D3C-6CA8A1AA2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3D2A9-F3A8-CF54-5A4B-2C2A928FCBBB}"/>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222701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914400" y="896112"/>
            <a:ext cx="9124951" cy="1362456"/>
          </a:xfrm>
        </p:spPr>
        <p:txBody>
          <a:bodyPr anchor="t" anchorCtr="0"/>
          <a:lstStyle>
            <a:lvl1pPr>
              <a:defRPr cap="all" baseline="0">
                <a:solidFill>
                  <a:schemeClr val="accent1"/>
                </a:solidFill>
              </a:defRPr>
            </a:lvl1pPr>
          </a:lstStyle>
          <a:p>
            <a:r>
              <a:rPr lang="en-US"/>
              <a:t>CLICK TO ADD TITLE</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914400" y="2354580"/>
            <a:ext cx="4297679" cy="455295"/>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914400"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5864487" y="2352675"/>
            <a:ext cx="4297680" cy="457200"/>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5863344"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a:t>20XX</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170514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5"/>
            <a:ext cx="6400800" cy="1325880"/>
          </a:xfrm>
        </p:spPr>
        <p:txBody>
          <a:bodyPr anchor="t" anchorCtr="0"/>
          <a:lstStyle>
            <a:lvl1pPr>
              <a:defRPr cap="all" baseline="0">
                <a:solidFill>
                  <a:schemeClr val="accent1"/>
                </a:solidFill>
              </a:defRPr>
            </a:lvl1pPr>
          </a:lstStyle>
          <a:p>
            <a:r>
              <a:rPr lang="en-US"/>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4937760" y="2254670"/>
            <a:ext cx="6400800" cy="4114800"/>
          </a:xfrm>
        </p:spPr>
        <p:txBody>
          <a:bodyPr>
            <a:normAutofit/>
          </a:bodyPr>
          <a:lstStyle>
            <a:lvl1pPr marL="0" indent="0">
              <a:lnSpc>
                <a:spcPts val="2800"/>
              </a:lnSpc>
              <a:spcBef>
                <a:spcPts val="0"/>
              </a:spcBef>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3019001"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 name="Freeform: Shape 132">
            <a:extLst>
              <a:ext uri="{FF2B5EF4-FFF2-40B4-BE49-F238E27FC236}">
                <a16:creationId xmlns:a16="http://schemas.microsoft.com/office/drawing/2014/main" id="{3591DEB5-C98C-4EF8-AA57-B8F45C484FF4}"/>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id="{6FFCF0CF-3167-4E3E-BD4A-236ACC247EC0}"/>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B47A61A-6E4C-49A5-A2E8-2410A107CC2A}"/>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C8CDBA7-BF04-4719-8D66-513A71ECCAFF}"/>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9CDC826-71AB-4245-AC5F-8DC9DB2BBCE0}"/>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DE1670F-43B8-4EA8-878C-AC3FF1921E2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AE780ED-EF51-4AD7-A73F-01E563D0E8BC}"/>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E269AE3-65CE-4B86-B8B1-413783695039}"/>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35E0649-74BB-4271-BE7D-1F2ED094753E}"/>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C2D71F3-0A7A-4745-A34F-CE00E95F927C}"/>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1BF2AB6-6873-4ED8-98DB-4A9398AF7324}"/>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8BEE1DC-3180-496F-B9F2-0541143A9C65}"/>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39D863D-C379-4E72-B276-53F62D7E2B98}"/>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079BA6D-6450-46A6-9874-663ABFE497CE}"/>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4CFFBA8-B565-42FA-9C0D-4FC6525B06C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8016DB4-3354-4E78-B07E-1D722297B864}"/>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CB1EA35-0D05-4F13-871D-0CAB5CECD44A}"/>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7F84AF5-3C7F-4D42-92A9-CCA3CDB8EB55}"/>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A8E90CE-90F4-42ED-AAAF-0F139BE4E3D5}"/>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C1C105E-FE0D-4A36-AE5B-BBA110F6EE53}"/>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EE07693-1822-40D4-88A4-0F663C787D7E}"/>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id="{AD282910-ECE9-4B26-9656-AD1D41D44AC8}"/>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3" name="Freeform: Shape 182">
            <a:extLst>
              <a:ext uri="{FF2B5EF4-FFF2-40B4-BE49-F238E27FC236}">
                <a16:creationId xmlns:a16="http://schemas.microsoft.com/office/drawing/2014/main" id="{7C7A453C-4565-4652-9781-F1488009734C}"/>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id="{DE479407-B0BB-45F1-A93D-05ED5B41F316}"/>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1" name="Freeform: Shape 180">
            <a:extLst>
              <a:ext uri="{FF2B5EF4-FFF2-40B4-BE49-F238E27FC236}">
                <a16:creationId xmlns:a16="http://schemas.microsoft.com/office/drawing/2014/main" id="{0271515D-B4B7-4502-B24F-DC5480444ED0}"/>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id="{DB364732-EC14-4416-964A-13F3D77CDBBD}"/>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9" name="Freeform: Shape 178">
            <a:extLst>
              <a:ext uri="{FF2B5EF4-FFF2-40B4-BE49-F238E27FC236}">
                <a16:creationId xmlns:a16="http://schemas.microsoft.com/office/drawing/2014/main" id="{619347B5-2692-4514-B67B-159C25FA4940}"/>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id="{E1746638-BCA2-4B8F-A315-9514E1973CDD}"/>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Freeform: Shape 176">
            <a:extLst>
              <a:ext uri="{FF2B5EF4-FFF2-40B4-BE49-F238E27FC236}">
                <a16:creationId xmlns:a16="http://schemas.microsoft.com/office/drawing/2014/main" id="{47F56D6B-560F-4123-9E05-11ACF383DF87}"/>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Shape 175">
            <a:extLst>
              <a:ext uri="{FF2B5EF4-FFF2-40B4-BE49-F238E27FC236}">
                <a16:creationId xmlns:a16="http://schemas.microsoft.com/office/drawing/2014/main" id="{2FD3A4D4-C05F-4057-8408-6FF0887E068F}"/>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extLst>
              <a:ext uri="{FF2B5EF4-FFF2-40B4-BE49-F238E27FC236}">
                <a16:creationId xmlns:a16="http://schemas.microsoft.com/office/drawing/2014/main" id="{32EAC669-BA43-4F58-9784-4CCDFE4D6F4E}"/>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Freeform: Shape 173">
            <a:extLst>
              <a:ext uri="{FF2B5EF4-FFF2-40B4-BE49-F238E27FC236}">
                <a16:creationId xmlns:a16="http://schemas.microsoft.com/office/drawing/2014/main" id="{73CAE3B4-689F-4EC3-8CC9-EB6D360E3846}"/>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Freeform: Shape 172">
            <a:extLst>
              <a:ext uri="{FF2B5EF4-FFF2-40B4-BE49-F238E27FC236}">
                <a16:creationId xmlns:a16="http://schemas.microsoft.com/office/drawing/2014/main" id="{8665978C-1CDF-4EF9-9A5C-4C6C0B3BE0F0}"/>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Freeform: Shape 171">
            <a:extLst>
              <a:ext uri="{FF2B5EF4-FFF2-40B4-BE49-F238E27FC236}">
                <a16:creationId xmlns:a16="http://schemas.microsoft.com/office/drawing/2014/main" id="{97F81447-DAE2-4092-B156-2723E18064A7}"/>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 name="Freeform: Shape 170">
            <a:extLst>
              <a:ext uri="{FF2B5EF4-FFF2-40B4-BE49-F238E27FC236}">
                <a16:creationId xmlns:a16="http://schemas.microsoft.com/office/drawing/2014/main" id="{AB0C8140-456A-4593-9DC3-5A53E63B0CDF}"/>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Freeform: Shape 169">
            <a:extLst>
              <a:ext uri="{FF2B5EF4-FFF2-40B4-BE49-F238E27FC236}">
                <a16:creationId xmlns:a16="http://schemas.microsoft.com/office/drawing/2014/main" id="{E1411ED6-803D-4C5A-8E92-8EAC28ACA255}"/>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Freeform: Shape 168">
            <a:extLst>
              <a:ext uri="{FF2B5EF4-FFF2-40B4-BE49-F238E27FC236}">
                <a16:creationId xmlns:a16="http://schemas.microsoft.com/office/drawing/2014/main" id="{D3F198DF-8521-45A1-8BAE-4FC70FC420A8}"/>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Freeform: Shape 167">
            <a:extLst>
              <a:ext uri="{FF2B5EF4-FFF2-40B4-BE49-F238E27FC236}">
                <a16:creationId xmlns:a16="http://schemas.microsoft.com/office/drawing/2014/main" id="{AAA80212-BA6E-448F-BA91-287462E1D34C}"/>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Freeform: Shape 166">
            <a:extLst>
              <a:ext uri="{FF2B5EF4-FFF2-40B4-BE49-F238E27FC236}">
                <a16:creationId xmlns:a16="http://schemas.microsoft.com/office/drawing/2014/main" id="{5B8EBCCB-B7E3-4837-AA61-44D0A400EC96}"/>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4937760" y="6353175"/>
            <a:ext cx="1097280" cy="365125"/>
          </a:xfrm>
        </p:spPr>
        <p:txBody>
          <a:bodyPr/>
          <a:lstStyle>
            <a:lvl1pPr>
              <a:defRPr>
                <a:solidFill>
                  <a:schemeClr val="tx1">
                    <a:lumMod val="75000"/>
                    <a:lumOff val="25000"/>
                  </a:schemeClr>
                </a:solidFill>
              </a:defRPr>
            </a:lvl1pPr>
          </a:lstStyle>
          <a:p>
            <a:r>
              <a:rPr lang="en-US"/>
              <a:t>20XX</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7436167" y="6350000"/>
            <a:ext cx="2286000" cy="365125"/>
          </a:xfrm>
        </p:spPr>
        <p:txBody>
          <a:bodyPr/>
          <a:lstStyle>
            <a:lvl1pPr>
              <a:defRPr>
                <a:solidFill>
                  <a:schemeClr val="tx1">
                    <a:lumMod val="75000"/>
                    <a:lumOff val="25000"/>
                  </a:schemeClr>
                </a:solidFill>
              </a:defRPr>
            </a:lvl1pPr>
          </a:lstStyle>
          <a:p>
            <a:r>
              <a:rPr lang="en-US"/>
              <a:t>Pitch deck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94755651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CBDC-C63D-C3A2-A382-8E9F75E45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5A1176-0349-1EE5-9C9A-6A53CE1D98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CD020-B864-DBDA-B9DB-3C6FEBC63D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46DE10-5CE4-AE10-E8F0-CD549426D93A}"/>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6" name="Footer Placeholder 5">
            <a:extLst>
              <a:ext uri="{FF2B5EF4-FFF2-40B4-BE49-F238E27FC236}">
                <a16:creationId xmlns:a16="http://schemas.microsoft.com/office/drawing/2014/main" id="{187B7FBD-5EBD-9CFF-85F1-4952D7148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CC54EF-0F95-75C3-D32D-9DDDC984C019}"/>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169807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A9E6-53C8-9FBB-C7C8-90B51C9627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547127-C94C-DC82-A886-06544C715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F7C13B-5DF4-822B-9DBD-30E8EA964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D05048-C24C-4249-0552-A6646DA6C8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A985D9-CC58-2862-A8A4-F091936F1A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031E2E-D889-EE61-4949-685941F82D46}"/>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8" name="Footer Placeholder 7">
            <a:extLst>
              <a:ext uri="{FF2B5EF4-FFF2-40B4-BE49-F238E27FC236}">
                <a16:creationId xmlns:a16="http://schemas.microsoft.com/office/drawing/2014/main" id="{58589F22-9C5B-00CB-FC8E-DFD1F9A009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F79721-25B0-7145-3703-3B4B1DC93638}"/>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264921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AB1-6401-9FFF-7FE8-0A141F19E3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E1CA4-3FCB-87D9-333E-B9BE018D2827}"/>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4" name="Footer Placeholder 3">
            <a:extLst>
              <a:ext uri="{FF2B5EF4-FFF2-40B4-BE49-F238E27FC236}">
                <a16:creationId xmlns:a16="http://schemas.microsoft.com/office/drawing/2014/main" id="{C9B0A305-B915-9071-C8FF-DB5DF25771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7E12EA-AC06-E27B-AEC9-0236294F2803}"/>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2861119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237C48-D7A7-3BF5-50C5-4BF3CB33ACDC}"/>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3" name="Footer Placeholder 2">
            <a:extLst>
              <a:ext uri="{FF2B5EF4-FFF2-40B4-BE49-F238E27FC236}">
                <a16:creationId xmlns:a16="http://schemas.microsoft.com/office/drawing/2014/main" id="{3DDBC04F-BF71-6310-4E70-F7E844FDD6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047A0D-F9CB-FE1E-27D6-BFB2859593DA}"/>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1585469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02E0-6D76-A245-8102-658ED02B0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2663DC-C53F-5FCB-1492-88916B4FF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3C735D-C297-6D56-DE2F-69C4D4C13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B83A8-D117-F7E6-7B20-A8C0D8ED3E8C}"/>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6" name="Footer Placeholder 5">
            <a:extLst>
              <a:ext uri="{FF2B5EF4-FFF2-40B4-BE49-F238E27FC236}">
                <a16:creationId xmlns:a16="http://schemas.microsoft.com/office/drawing/2014/main" id="{CA10FF82-C251-A4C4-6336-385288E93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3F2EB-5E06-379B-BE64-B160876A90B0}"/>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259634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97214-7A40-CACD-B597-AC687A3D95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C0B64-D40C-9B18-CC15-FE4C3D9AA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20A5C-37EB-D70D-7BFF-22E6DF232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4A32C5-65A4-F6A8-CC99-E1DCF5D99C9F}"/>
              </a:ext>
            </a:extLst>
          </p:cNvPr>
          <p:cNvSpPr>
            <a:spLocks noGrp="1"/>
          </p:cNvSpPr>
          <p:nvPr>
            <p:ph type="dt" sz="half" idx="10"/>
          </p:nvPr>
        </p:nvSpPr>
        <p:spPr/>
        <p:txBody>
          <a:bodyPr/>
          <a:lstStyle/>
          <a:p>
            <a:fld id="{F327EDC2-1437-4D31-8DDA-020A4A9656E1}" type="datetimeFigureOut">
              <a:rPr lang="en-US" smtClean="0"/>
              <a:t>8/31/2023</a:t>
            </a:fld>
            <a:endParaRPr lang="en-US"/>
          </a:p>
        </p:txBody>
      </p:sp>
      <p:sp>
        <p:nvSpPr>
          <p:cNvPr id="6" name="Footer Placeholder 5">
            <a:extLst>
              <a:ext uri="{FF2B5EF4-FFF2-40B4-BE49-F238E27FC236}">
                <a16:creationId xmlns:a16="http://schemas.microsoft.com/office/drawing/2014/main" id="{6D7EAFE4-8C79-D5BF-CD94-B85FD5C58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12D40-9BEF-8357-7B1D-14A7565BA764}"/>
              </a:ext>
            </a:extLst>
          </p:cNvPr>
          <p:cNvSpPr>
            <a:spLocks noGrp="1"/>
          </p:cNvSpPr>
          <p:nvPr>
            <p:ph type="sldNum" sz="quarter" idx="12"/>
          </p:nvPr>
        </p:nvSpPr>
        <p:spPr/>
        <p:txBody>
          <a:bodyPr/>
          <a:lstStyle/>
          <a:p>
            <a:fld id="{F490583C-0698-404B-A076-2940D23BDBAA}" type="slidenum">
              <a:rPr lang="en-US" smtClean="0"/>
              <a:t>‹#›</a:t>
            </a:fld>
            <a:endParaRPr lang="en-US"/>
          </a:p>
        </p:txBody>
      </p:sp>
    </p:spTree>
    <p:extLst>
      <p:ext uri="{BB962C8B-B14F-4D97-AF65-F5344CB8AC3E}">
        <p14:creationId xmlns:p14="http://schemas.microsoft.com/office/powerpoint/2010/main" val="404791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13AD7-62EC-7B49-B9E8-5BC958242B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D5A05-61CD-C2CA-6A42-23ACAE9A00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40604-1874-D2FC-E553-4F3718F74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7EDC2-1437-4D31-8DDA-020A4A9656E1}" type="datetimeFigureOut">
              <a:rPr lang="en-US" smtClean="0"/>
              <a:t>8/31/2023</a:t>
            </a:fld>
            <a:endParaRPr lang="en-US"/>
          </a:p>
        </p:txBody>
      </p:sp>
      <p:sp>
        <p:nvSpPr>
          <p:cNvPr id="5" name="Footer Placeholder 4">
            <a:extLst>
              <a:ext uri="{FF2B5EF4-FFF2-40B4-BE49-F238E27FC236}">
                <a16:creationId xmlns:a16="http://schemas.microsoft.com/office/drawing/2014/main" id="{9F445335-1B7E-D3BD-3293-DF8A84DFC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38762F-DADB-DF39-7FE9-9D535351A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583C-0698-404B-A076-2940D23BDBAA}" type="slidenum">
              <a:rPr lang="en-US" smtClean="0"/>
              <a:t>‹#›</a:t>
            </a:fld>
            <a:endParaRPr lang="en-US"/>
          </a:p>
        </p:txBody>
      </p:sp>
    </p:spTree>
    <p:extLst>
      <p:ext uri="{BB962C8B-B14F-4D97-AF65-F5344CB8AC3E}">
        <p14:creationId xmlns:p14="http://schemas.microsoft.com/office/powerpoint/2010/main" val="201110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159013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0.wav"/><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0.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30.xml"/><Relationship Id="rId7" Type="http://schemas.openxmlformats.org/officeDocument/2006/relationships/image" Target="../media/image43.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4.png"/><Relationship Id="rId5" Type="http://schemas.openxmlformats.org/officeDocument/2006/relationships/image" Target="../media/image46.png"/><Relationship Id="rId10"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2.wav"/><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0.xml"/><Relationship Id="rId7" Type="http://schemas.openxmlformats.org/officeDocument/2006/relationships/image" Target="../media/image5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3.wav"/><Relationship Id="rId1" Type="http://schemas.openxmlformats.org/officeDocument/2006/relationships/slideLayout" Target="../slideLayouts/slideLayout30.xml"/><Relationship Id="rId5" Type="http://schemas.openxmlformats.org/officeDocument/2006/relationships/image" Target="../media/image5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4.wav"/><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8.jpeg"/><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0.png"/><Relationship Id="rId4" Type="http://schemas.openxmlformats.org/officeDocument/2006/relationships/image" Target="../media/image29.jpg"/></Relationships>
</file>

<file path=ppt/slides/_rels/slide20.xml.rels><?xml version="1.0" encoding="UTF-8" standalone="yes"?>
<Relationships xmlns="http://schemas.openxmlformats.org/package/2006/relationships"><Relationship Id="rId3" Type="http://schemas.openxmlformats.org/officeDocument/2006/relationships/hyperlink" Target="https://transportation.ky.gov/Highway-Design/Pages/Drainage-Folder.aspx" TargetMode="External"/><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6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0.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30.xml"/><Relationship Id="rId7" Type="http://schemas.openxmlformats.org/officeDocument/2006/relationships/image" Target="../media/image3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notesSlide" Target="../notesSlides/notesSlide1.xml"/><Relationship Id="rId9" Type="http://schemas.openxmlformats.org/officeDocument/2006/relationships/image" Target="../media/image33.jpg"/></Relationships>
</file>

<file path=ppt/slides/_rels/slide5.xml.rels><?xml version="1.0" encoding="UTF-8" standalone="yes"?>
<Relationships xmlns="http://schemas.openxmlformats.org/package/2006/relationships"><Relationship Id="rId8" Type="http://schemas.openxmlformats.org/officeDocument/2006/relationships/image" Target="../media/image36.jfif"/><Relationship Id="rId3" Type="http://schemas.openxmlformats.org/officeDocument/2006/relationships/slideLayout" Target="../slideLayouts/slideLayout30.xml"/><Relationship Id="rId7" Type="http://schemas.openxmlformats.org/officeDocument/2006/relationships/image" Target="../media/image35.jf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jpg"/><Relationship Id="rId5" Type="http://schemas.openxmlformats.org/officeDocument/2006/relationships/audio" Target="../media/audio4.wav"/><Relationship Id="rId10" Type="http://schemas.openxmlformats.org/officeDocument/2006/relationships/image" Target="../media/image30.png"/><Relationship Id="rId4" Type="http://schemas.openxmlformats.org/officeDocument/2006/relationships/audio" Target="../media/audio3.wav"/><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5.wav"/><Relationship Id="rId1" Type="http://schemas.openxmlformats.org/officeDocument/2006/relationships/slideLayout" Target="../slideLayouts/slideLayout30.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8.png"/><Relationship Id="rId3" Type="http://schemas.microsoft.com/office/2007/relationships/media" Target="../media/media5.wav"/><Relationship Id="rId7" Type="http://schemas.openxmlformats.org/officeDocument/2006/relationships/slideLayout" Target="../slideLayouts/slideLayout24.xml"/><Relationship Id="rId12" Type="http://schemas.openxmlformats.org/officeDocument/2006/relationships/image" Target="../media/image3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6.wav"/><Relationship Id="rId11" Type="http://schemas.openxmlformats.org/officeDocument/2006/relationships/image" Target="../media/image31.png"/><Relationship Id="rId5" Type="http://schemas.microsoft.com/office/2007/relationships/media" Target="../media/media6.wav"/><Relationship Id="rId10" Type="http://schemas.openxmlformats.org/officeDocument/2006/relationships/image" Target="../media/image30.png"/><Relationship Id="rId4" Type="http://schemas.openxmlformats.org/officeDocument/2006/relationships/audio" Target="../media/media5.wav"/><Relationship Id="rId9" Type="http://schemas.openxmlformats.org/officeDocument/2006/relationships/audio" Target="../media/audio6.wav"/><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4.xml"/><Relationship Id="rId7" Type="http://schemas.openxmlformats.org/officeDocument/2006/relationships/audio" Target="../media/audio9.wav"/><Relationship Id="rId12" Type="http://schemas.openxmlformats.org/officeDocument/2006/relationships/image" Target="../media/image3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audio8.wav"/><Relationship Id="rId11" Type="http://schemas.openxmlformats.org/officeDocument/2006/relationships/image" Target="../media/image42.jpeg"/><Relationship Id="rId5" Type="http://schemas.openxmlformats.org/officeDocument/2006/relationships/audio" Target="../media/audio7.wav"/><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9.wav"/><Relationship Id="rId7" Type="http://schemas.openxmlformats.org/officeDocument/2006/relationships/image" Target="../media/image4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1.png"/><Relationship Id="rId5" Type="http://schemas.openxmlformats.org/officeDocument/2006/relationships/slideLayout" Target="../slideLayouts/slideLayout24.xml"/><Relationship Id="rId4" Type="http://schemas.openxmlformats.org/officeDocument/2006/relationships/audio" Target="../media/media9.wav"/><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C775-E904-DAA8-7829-A06DF22DF3F7}"/>
              </a:ext>
            </a:extLst>
          </p:cNvPr>
          <p:cNvSpPr>
            <a:spLocks noGrp="1"/>
          </p:cNvSpPr>
          <p:nvPr>
            <p:ph type="ctrTitle"/>
          </p:nvPr>
        </p:nvSpPr>
        <p:spPr>
          <a:xfrm>
            <a:off x="342900" y="1122363"/>
            <a:ext cx="10927080" cy="363537"/>
          </a:xfrm>
        </p:spPr>
        <p:txBody>
          <a:bodyPr>
            <a:normAutofit fontScale="90000"/>
          </a:bodyPr>
          <a:lstStyle/>
          <a:p>
            <a:endParaRPr lang="en-US" sz="2400" dirty="0"/>
          </a:p>
        </p:txBody>
      </p:sp>
      <p:sp>
        <p:nvSpPr>
          <p:cNvPr id="3" name="Subtitle 2">
            <a:extLst>
              <a:ext uri="{FF2B5EF4-FFF2-40B4-BE49-F238E27FC236}">
                <a16:creationId xmlns:a16="http://schemas.microsoft.com/office/drawing/2014/main" id="{A4D429A3-883A-ABBD-039B-1A082FC75A0E}"/>
              </a:ext>
            </a:extLst>
          </p:cNvPr>
          <p:cNvSpPr>
            <a:spLocks noGrp="1"/>
          </p:cNvSpPr>
          <p:nvPr>
            <p:ph type="subTitle" idx="1"/>
          </p:nvPr>
        </p:nvSpPr>
        <p:spPr>
          <a:xfrm>
            <a:off x="0" y="2619058"/>
            <a:ext cx="12192000" cy="1655762"/>
          </a:xfrm>
        </p:spPr>
        <p:txBody>
          <a:bodyPr>
            <a:normAutofit/>
          </a:bodyPr>
          <a:lstStyle/>
          <a:p>
            <a:pPr algn="l"/>
            <a:r>
              <a:rPr lang="en-US" sz="4400" dirty="0">
                <a:solidFill>
                  <a:srgbClr val="8CDEF8"/>
                </a:solidFill>
                <a:effectLst/>
                <a:latin typeface="News Gothic MT" panose="020B0504020203020204" pitchFamily="34" charset="0"/>
                <a:ea typeface="Calibri" panose="020F0502020204030204" pitchFamily="34" charset="0"/>
                <a:cs typeface="Times New Roman" panose="02020603050405020304" pitchFamily="18" charset="0"/>
              </a:rPr>
              <a:t>Not so long ago, in a drainage branch right here in Kentucky….</a:t>
            </a:r>
            <a:endParaRPr lang="en-US" sz="4400" dirty="0">
              <a:solidFill>
                <a:srgbClr val="8CDEF8"/>
              </a:solidFill>
            </a:endParaRPr>
          </a:p>
        </p:txBody>
      </p:sp>
    </p:spTree>
    <p:extLst>
      <p:ext uri="{BB962C8B-B14F-4D97-AF65-F5344CB8AC3E}">
        <p14:creationId xmlns:p14="http://schemas.microsoft.com/office/powerpoint/2010/main" val="19361835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3000"/>
                                        <p:tgtEl>
                                          <p:spTgt spid="3">
                                            <p:txEl>
                                              <p:pRg st="0" end="0"/>
                                            </p:txEl>
                                          </p:spTgt>
                                        </p:tgtEl>
                                      </p:cBhvr>
                                    </p:animEffect>
                                    <p:set>
                                      <p:cBhvr>
                                        <p:cTn id="12" dur="1" fill="hold">
                                          <p:stCondLst>
                                            <p:cond delay="2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560F2CBB-D7CA-65BF-46C0-F0B1BCD2BA9F}"/>
              </a:ext>
            </a:extLst>
          </p:cNvPr>
          <p:cNvSpPr txBox="1">
            <a:spLocks/>
          </p:cNvSpPr>
          <p:nvPr/>
        </p:nvSpPr>
        <p:spPr>
          <a:xfrm>
            <a:off x="6597016" y="905012"/>
            <a:ext cx="4589328" cy="978218"/>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kern="1200">
                <a:solidFill>
                  <a:schemeClr val="tx2"/>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Potential Causes</a:t>
            </a:r>
          </a:p>
          <a:p>
            <a:pPr marL="0" marR="0" lvl="0" indent="0" fontAlgn="auto">
              <a:spcAft>
                <a:spcPts val="600"/>
              </a:spcAft>
              <a:buClrTx/>
              <a:buSzTx/>
              <a:tabLst/>
              <a:defRPr/>
            </a:pPr>
            <a:r>
              <a:rPr lang="en-US" sz="3200" kern="1200" dirty="0">
                <a:solidFill>
                  <a:schemeClr val="tx1"/>
                </a:solidFill>
                <a:latin typeface="+mj-lt"/>
                <a:ea typeface="+mj-ea"/>
                <a:cs typeface="+mj-cs"/>
              </a:rPr>
              <a:t>of These Issues</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a:extLst>
              <a:ext uri="{FF2B5EF4-FFF2-40B4-BE49-F238E27FC236}">
                <a16:creationId xmlns:a16="http://schemas.microsoft.com/office/drawing/2014/main" id="{ACD7F208-4D9D-C614-EFD9-CFD5F6917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51062"/>
          <a:stretch/>
        </p:blipFill>
        <p:spPr bwMode="auto">
          <a:xfrm>
            <a:off x="1194484" y="895610"/>
            <a:ext cx="4520992" cy="5058020"/>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2D139B-129C-ECE2-136B-846E1415F908}"/>
              </a:ext>
            </a:extLst>
          </p:cNvPr>
          <p:cNvSpPr txBox="1"/>
          <p:nvPr/>
        </p:nvSpPr>
        <p:spPr>
          <a:xfrm>
            <a:off x="6248672" y="1996763"/>
            <a:ext cx="5333727" cy="3848866"/>
          </a:xfrm>
          <a:prstGeom prst="rect">
            <a:avLst/>
          </a:prstGeom>
        </p:spPr>
        <p:txBody>
          <a:bodyPr vert="horz" lIns="91440" tIns="45720" rIns="91440" bIns="45720" rtlCol="0">
            <a:normAutofit fontScale="70000" lnSpcReduction="20000"/>
          </a:bodyPr>
          <a:lstStyle/>
          <a:p>
            <a:pPr marL="285750" indent="-228600">
              <a:lnSpc>
                <a:spcPct val="90000"/>
              </a:lnSpc>
              <a:spcAft>
                <a:spcPts val="600"/>
              </a:spcAft>
              <a:buFont typeface="Arial" panose="020B0604020202020204" pitchFamily="34" charset="0"/>
              <a:buChar char="•"/>
            </a:pPr>
            <a:r>
              <a:rPr lang="en-US" sz="3200" dirty="0"/>
              <a:t>Changes in the configuration variables</a:t>
            </a:r>
          </a:p>
          <a:p>
            <a:pPr marL="285750" indent="-228600">
              <a:lnSpc>
                <a:spcPct val="90000"/>
              </a:lnSpc>
              <a:spcAft>
                <a:spcPts val="600"/>
              </a:spcAft>
              <a:buFont typeface="Arial" panose="020B0604020202020204" pitchFamily="34" charset="0"/>
              <a:buChar char="•"/>
            </a:pPr>
            <a:r>
              <a:rPr lang="en-US" sz="3200" dirty="0"/>
              <a:t>New configuration variables may have been set</a:t>
            </a:r>
          </a:p>
          <a:p>
            <a:pPr marL="285750" indent="-228600">
              <a:lnSpc>
                <a:spcPct val="90000"/>
              </a:lnSpc>
              <a:spcAft>
                <a:spcPts val="600"/>
              </a:spcAft>
              <a:buFont typeface="Arial" panose="020B0604020202020204" pitchFamily="34" charset="0"/>
              <a:buChar char="•"/>
            </a:pPr>
            <a:r>
              <a:rPr lang="en-US" sz="3200" dirty="0"/>
              <a:t>Designs may change because cells are updated</a:t>
            </a:r>
          </a:p>
          <a:p>
            <a:pPr marL="285750" indent="-228600">
              <a:lnSpc>
                <a:spcPct val="90000"/>
              </a:lnSpc>
              <a:spcAft>
                <a:spcPts val="600"/>
              </a:spcAft>
              <a:buFont typeface="Arial" panose="020B0604020202020204" pitchFamily="34" charset="0"/>
              <a:buChar char="•"/>
            </a:pPr>
            <a:r>
              <a:rPr lang="en-US" sz="3200" dirty="0"/>
              <a:t>Feature definitions or element templates may have been updated</a:t>
            </a:r>
          </a:p>
          <a:p>
            <a:pPr marL="285750" indent="-228600">
              <a:lnSpc>
                <a:spcPct val="90000"/>
              </a:lnSpc>
              <a:spcAft>
                <a:spcPts val="600"/>
              </a:spcAft>
              <a:buFont typeface="Arial" panose="020B0604020202020204" pitchFamily="34" charset="0"/>
              <a:buChar char="•"/>
            </a:pPr>
            <a:r>
              <a:rPr lang="en-US" sz="3200" dirty="0"/>
              <a:t>Cells may no longer exist and it breaks a link causing the node to disappear.</a:t>
            </a:r>
          </a:p>
          <a:p>
            <a:pPr marL="285750" indent="-228600">
              <a:lnSpc>
                <a:spcPct val="90000"/>
              </a:lnSpc>
              <a:spcAft>
                <a:spcPts val="600"/>
              </a:spcAft>
              <a:buFont typeface="Arial" panose="020B0604020202020204" pitchFamily="34" charset="0"/>
              <a:buChar char="•"/>
            </a:pPr>
            <a:r>
              <a:rPr lang="en-US" sz="3200" dirty="0"/>
              <a:t>Rules lost or removed may cause red and dashed nodes or “random” value changes</a:t>
            </a:r>
          </a:p>
          <a:p>
            <a:pPr marL="285750" indent="-228600">
              <a:lnSpc>
                <a:spcPct val="90000"/>
              </a:lnSpc>
              <a:spcAft>
                <a:spcPts val="600"/>
              </a:spcAft>
              <a:buFont typeface="Arial" panose="020B0604020202020204" pitchFamily="34" charset="0"/>
              <a:buChar char="•"/>
            </a:pPr>
            <a:endParaRPr lang="en-US" sz="1500" dirty="0"/>
          </a:p>
        </p:txBody>
      </p:sp>
      <p:pic>
        <p:nvPicPr>
          <p:cNvPr id="4" name="Picture 3" descr="Logo&#10;&#10;Description automatically generated">
            <a:extLst>
              <a:ext uri="{FF2B5EF4-FFF2-40B4-BE49-F238E27FC236}">
                <a16:creationId xmlns:a16="http://schemas.microsoft.com/office/drawing/2014/main" id="{B7B5FD07-74EC-ED83-1FDF-578110436ED1}"/>
              </a:ext>
            </a:extLst>
          </p:cNvPr>
          <p:cNvPicPr>
            <a:picLocks noChangeAspect="1"/>
          </p:cNvPicPr>
          <p:nvPr/>
        </p:nvPicPr>
        <p:blipFill>
          <a:blip r:embed="rId5"/>
          <a:stretch>
            <a:fillRect/>
          </a:stretch>
        </p:blipFill>
        <p:spPr>
          <a:xfrm>
            <a:off x="11027516" y="5328725"/>
            <a:ext cx="1281289" cy="1371600"/>
          </a:xfrm>
          <a:prstGeom prst="rect">
            <a:avLst/>
          </a:prstGeom>
        </p:spPr>
      </p:pic>
    </p:spTree>
    <p:extLst>
      <p:ext uri="{BB962C8B-B14F-4D97-AF65-F5344CB8AC3E}">
        <p14:creationId xmlns:p14="http://schemas.microsoft.com/office/powerpoint/2010/main" val="192873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adfeeling.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4"/>
          <a:stretch>
            <a:fillRect/>
          </a:stretch>
        </p:blipFill>
        <p:spPr>
          <a:xfrm>
            <a:off x="11027516" y="5328725"/>
            <a:ext cx="1281289" cy="1371600"/>
          </a:xfrm>
          <a:prstGeom prst="rect">
            <a:avLst/>
          </a:prstGeom>
        </p:spPr>
      </p:pic>
      <p:sp>
        <p:nvSpPr>
          <p:cNvPr id="4" name="Title 3">
            <a:extLst>
              <a:ext uri="{FF2B5EF4-FFF2-40B4-BE49-F238E27FC236}">
                <a16:creationId xmlns:a16="http://schemas.microsoft.com/office/drawing/2014/main" id="{92D71A67-D861-45E0-3E8F-E72B6EC70C5E}"/>
              </a:ext>
            </a:extLst>
          </p:cNvPr>
          <p:cNvSpPr>
            <a:spLocks noGrp="1"/>
          </p:cNvSpPr>
          <p:nvPr>
            <p:ph type="title"/>
          </p:nvPr>
        </p:nvSpPr>
        <p:spPr>
          <a:xfrm>
            <a:off x="1640114" y="160018"/>
            <a:ext cx="10247085" cy="1325880"/>
          </a:xfrm>
        </p:spPr>
        <p:txBody>
          <a:bodyPr>
            <a:normAutofit fontScale="90000"/>
          </a:bodyPr>
          <a:lstStyle/>
          <a:p>
            <a:r>
              <a:rPr kumimoji="0" lang="en-US" sz="4000" i="0" u="none" strike="noStrike" kern="1200" cap="none" spc="0" normalizeH="0" baseline="0" noProof="0" dirty="0">
                <a:ln>
                  <a:noFill/>
                </a:ln>
                <a:effectLst/>
                <a:uLnTx/>
                <a:uFillTx/>
                <a:ea typeface="+mn-ea"/>
                <a:cs typeface="+mn-cs"/>
              </a:rPr>
              <a:t>Why you should have fewer reservations about updating...</a:t>
            </a:r>
            <a:br>
              <a:rPr kumimoji="0" lang="en-IN" sz="40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endParaRPr lang="en-US" sz="4000" i="1" u="sng" dirty="0"/>
          </a:p>
        </p:txBody>
      </p:sp>
      <p:sp>
        <p:nvSpPr>
          <p:cNvPr id="5" name="Text Placeholder 4">
            <a:extLst>
              <a:ext uri="{FF2B5EF4-FFF2-40B4-BE49-F238E27FC236}">
                <a16:creationId xmlns:a16="http://schemas.microsoft.com/office/drawing/2014/main" id="{8B6637D9-2715-A898-7374-84EE6160B390}"/>
              </a:ext>
            </a:extLst>
          </p:cNvPr>
          <p:cNvSpPr>
            <a:spLocks noGrp="1"/>
          </p:cNvSpPr>
          <p:nvPr>
            <p:ph type="body" sz="quarter" idx="13"/>
          </p:nvPr>
        </p:nvSpPr>
        <p:spPr>
          <a:xfrm>
            <a:off x="4180114" y="1872343"/>
            <a:ext cx="7252606" cy="4335560"/>
          </a:xfrm>
        </p:spPr>
        <p:txBody>
          <a:bodyPr>
            <a:normAutofit fontScale="925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venir Next LT Pro"/>
              </a:rPr>
              <a:t>The workspace has been completely revamped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Avenir Next LT Pro"/>
            </a:endParaRPr>
          </a:p>
          <a:p>
            <a:pPr marL="742950" lvl="1" indent="-28575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Avenir Next LT Pro"/>
              </a:rPr>
              <a:t>New feature definition names</a:t>
            </a:r>
          </a:p>
          <a:p>
            <a:pPr marL="1200150" lvl="2" indent="-285750">
              <a:buFont typeface="Arial" panose="020B0604020202020204" pitchFamily="34" charset="0"/>
              <a:buChar char="•"/>
            </a:pPr>
            <a:r>
              <a:rPr lang="en-US" sz="2400" dirty="0">
                <a:solidFill>
                  <a:prstClr val="black"/>
                </a:solidFill>
              </a:rPr>
              <a:t>Inlets that were placed in a previous version won’t change or update</a:t>
            </a:r>
          </a:p>
          <a:p>
            <a:pPr marL="1200150" lvl="2" indent="-285750">
              <a:buFont typeface="Arial" panose="020B0604020202020204" pitchFamily="34" charset="0"/>
              <a:buChar char="•"/>
            </a:pPr>
            <a:r>
              <a:rPr lang="en-US" sz="2400" dirty="0">
                <a:solidFill>
                  <a:prstClr val="black"/>
                </a:solidFill>
              </a:rPr>
              <a:t>They don’t exist in the new one to change!</a:t>
            </a:r>
          </a:p>
          <a:p>
            <a:pPr marL="742950" lvl="1" indent="-285750">
              <a:buFont typeface="Arial" panose="020B0604020202020204" pitchFamily="34" charset="0"/>
              <a:buChar char="•"/>
            </a:pPr>
            <a:r>
              <a:rPr lang="en-US" sz="2400" dirty="0"/>
              <a:t>Civil labels are now set up in DGNLIB instead of XML files</a:t>
            </a:r>
            <a:endParaRPr kumimoji="0" lang="en-US" sz="2400" b="0" i="0" u="none" strike="noStrike" kern="1200" cap="none" spc="0" normalizeH="0" baseline="0" noProof="0" dirty="0">
              <a:ln>
                <a:noFill/>
              </a:ln>
              <a:solidFill>
                <a:prstClr val="black"/>
              </a:solidFill>
              <a:effectLst/>
              <a:uLnTx/>
              <a:uFillTx/>
              <a:latin typeface="Avenir Next LT Pro"/>
            </a:endParaRPr>
          </a:p>
          <a:p>
            <a:pPr marL="285750" indent="-285750">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Avenir Next LT Pro"/>
              </a:rPr>
              <a:t>Most of everything is made with new cells in a new cell library, new element templates, new </a:t>
            </a:r>
            <a:r>
              <a:rPr kumimoji="0" lang="en-US" sz="2400" b="0" i="0" u="none" strike="noStrike" kern="1200" cap="none" spc="0" normalizeH="0" baseline="0" noProof="0" dirty="0" err="1">
                <a:ln>
                  <a:noFill/>
                </a:ln>
                <a:solidFill>
                  <a:prstClr val="black"/>
                </a:solidFill>
                <a:effectLst/>
                <a:uLnTx/>
                <a:uFillTx/>
                <a:latin typeface="Avenir Next LT Pro"/>
              </a:rPr>
              <a:t>symbologies</a:t>
            </a:r>
            <a:br>
              <a:rPr kumimoji="0" lang="en-US" sz="2400" b="0" i="0" u="none" strike="noStrike" kern="1200" cap="none" spc="0" normalizeH="0" baseline="0" noProof="0" dirty="0">
                <a:ln>
                  <a:noFill/>
                </a:ln>
                <a:solidFill>
                  <a:prstClr val="black"/>
                </a:solidFill>
                <a:effectLst/>
                <a:uLnTx/>
                <a:uFillTx/>
                <a:latin typeface="Avenir Next LT Pro"/>
              </a:rPr>
            </a:br>
            <a:br>
              <a:rPr kumimoji="0" lang="en-US" sz="2400" b="0" i="0" u="none" strike="noStrike" kern="1200" cap="none" spc="0" normalizeH="0" baseline="0" noProof="0" dirty="0">
                <a:ln>
                  <a:noFill/>
                </a:ln>
                <a:solidFill>
                  <a:prstClr val="black"/>
                </a:solidFill>
                <a:effectLst/>
                <a:uLnTx/>
                <a:uFillTx/>
                <a:latin typeface="Avenir Next LT Pro"/>
              </a:rPr>
            </a:br>
            <a:endParaRPr kumimoji="0" lang="en-US" sz="2400" b="1" i="0" u="none" strike="noStrike" kern="1200" cap="none" spc="0" normalizeH="0" baseline="0" noProof="0" dirty="0">
              <a:ln>
                <a:noFill/>
              </a:ln>
              <a:solidFill>
                <a:prstClr val="black"/>
              </a:solidFill>
              <a:effectLst/>
              <a:uLnTx/>
              <a:uFillTx/>
              <a:latin typeface="Avenir Next LT Pro"/>
            </a:endParaRPr>
          </a:p>
          <a:p>
            <a:endParaRPr lang="en-US" dirty="0"/>
          </a:p>
        </p:txBody>
      </p:sp>
      <p:sp>
        <p:nvSpPr>
          <p:cNvPr id="2" name="TextBox 1">
            <a:extLst>
              <a:ext uri="{FF2B5EF4-FFF2-40B4-BE49-F238E27FC236}">
                <a16:creationId xmlns:a16="http://schemas.microsoft.com/office/drawing/2014/main" id="{88F34E63-F1E7-8993-4537-3AC2FD48BC53}"/>
              </a:ext>
            </a:extLst>
          </p:cNvPr>
          <p:cNvSpPr txBox="1"/>
          <p:nvPr/>
        </p:nvSpPr>
        <p:spPr>
          <a:xfrm>
            <a:off x="4332515" y="5965371"/>
            <a:ext cx="7021285" cy="646331"/>
          </a:xfrm>
          <a:prstGeom prst="rect">
            <a:avLst/>
          </a:prstGeom>
          <a:noFill/>
        </p:spPr>
        <p:txBody>
          <a:bodyPr wrap="square" rtlCol="0">
            <a:spAutoFit/>
          </a:bodyPr>
          <a:lstStyle/>
          <a:p>
            <a:r>
              <a:rPr lang="en-US" sz="1800" b="1" dirty="0"/>
              <a:t>UPDATING VERSIONS DOESN’T ALWAYS MEAN YOU HAVE TO UPDATE THE OLD INFORMATION</a:t>
            </a:r>
            <a:endParaRPr lang="en-US" dirty="0"/>
          </a:p>
        </p:txBody>
      </p:sp>
      <p:pic>
        <p:nvPicPr>
          <p:cNvPr id="3" name="hearyounothing">
            <a:hlinkClick r:id="" action="ppaction://media"/>
            <a:extLst>
              <a:ext uri="{FF2B5EF4-FFF2-40B4-BE49-F238E27FC236}">
                <a16:creationId xmlns:a16="http://schemas.microsoft.com/office/drawing/2014/main" id="{30B29900-E753-499E-702F-EE2D94F57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36286" y="4528457"/>
            <a:ext cx="609600" cy="609600"/>
          </a:xfrm>
          <a:prstGeom prst="rect">
            <a:avLst/>
          </a:prstGeom>
        </p:spPr>
      </p:pic>
    </p:spTree>
    <p:extLst>
      <p:ext uri="{BB962C8B-B14F-4D97-AF65-F5344CB8AC3E}">
        <p14:creationId xmlns:p14="http://schemas.microsoft.com/office/powerpoint/2010/main" val="27669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0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80">
                                          <p:stCondLst>
                                            <p:cond delay="0"/>
                                          </p:stCondLst>
                                        </p:cTn>
                                        <p:tgtEl>
                                          <p:spTgt spid="2"/>
                                        </p:tgtEl>
                                      </p:cBhvr>
                                    </p:animEffect>
                                    <p:anim calcmode="lin" valueType="num">
                                      <p:cBhvr>
                                        <p:cTn id="5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6" dur="26">
                                          <p:stCondLst>
                                            <p:cond delay="650"/>
                                          </p:stCondLst>
                                        </p:cTn>
                                        <p:tgtEl>
                                          <p:spTgt spid="2"/>
                                        </p:tgtEl>
                                      </p:cBhvr>
                                      <p:to x="100000" y="60000"/>
                                    </p:animScale>
                                    <p:animScale>
                                      <p:cBhvr>
                                        <p:cTn id="57" dur="166" decel="50000">
                                          <p:stCondLst>
                                            <p:cond delay="676"/>
                                          </p:stCondLst>
                                        </p:cTn>
                                        <p:tgtEl>
                                          <p:spTgt spid="2"/>
                                        </p:tgtEl>
                                      </p:cBhvr>
                                      <p:to x="100000" y="100000"/>
                                    </p:animScale>
                                    <p:animScale>
                                      <p:cBhvr>
                                        <p:cTn id="58" dur="26">
                                          <p:stCondLst>
                                            <p:cond delay="1312"/>
                                          </p:stCondLst>
                                        </p:cTn>
                                        <p:tgtEl>
                                          <p:spTgt spid="2"/>
                                        </p:tgtEl>
                                      </p:cBhvr>
                                      <p:to x="100000" y="80000"/>
                                    </p:animScale>
                                    <p:animScale>
                                      <p:cBhvr>
                                        <p:cTn id="59" dur="166" decel="50000">
                                          <p:stCondLst>
                                            <p:cond delay="1338"/>
                                          </p:stCondLst>
                                        </p:cTn>
                                        <p:tgtEl>
                                          <p:spTgt spid="2"/>
                                        </p:tgtEl>
                                      </p:cBhvr>
                                      <p:to x="100000" y="100000"/>
                                    </p:animScale>
                                    <p:animScale>
                                      <p:cBhvr>
                                        <p:cTn id="60" dur="26">
                                          <p:stCondLst>
                                            <p:cond delay="1642"/>
                                          </p:stCondLst>
                                        </p:cTn>
                                        <p:tgtEl>
                                          <p:spTgt spid="2"/>
                                        </p:tgtEl>
                                      </p:cBhvr>
                                      <p:to x="100000" y="90000"/>
                                    </p:animScale>
                                    <p:animScale>
                                      <p:cBhvr>
                                        <p:cTn id="61" dur="166" decel="50000">
                                          <p:stCondLst>
                                            <p:cond delay="1668"/>
                                          </p:stCondLst>
                                        </p:cTn>
                                        <p:tgtEl>
                                          <p:spTgt spid="2"/>
                                        </p:tgtEl>
                                      </p:cBhvr>
                                      <p:to x="100000" y="100000"/>
                                    </p:animScale>
                                    <p:animScale>
                                      <p:cBhvr>
                                        <p:cTn id="62" dur="26">
                                          <p:stCondLst>
                                            <p:cond delay="1808"/>
                                          </p:stCondLst>
                                        </p:cTn>
                                        <p:tgtEl>
                                          <p:spTgt spid="2"/>
                                        </p:tgtEl>
                                      </p:cBhvr>
                                      <p:to x="100000" y="95000"/>
                                    </p:animScale>
                                    <p:animScale>
                                      <p:cBhvr>
                                        <p:cTn id="6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3"/>
                </p:tgtEl>
              </p:cMediaNode>
            </p:audio>
          </p:childTnLst>
        </p:cTn>
      </p:par>
    </p:tnLst>
    <p:bldLst>
      <p:bldP spid="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ED098A-30EE-99AC-9455-4027C114A137}"/>
              </a:ext>
            </a:extLst>
          </p:cNvPr>
          <p:cNvSpPr txBox="1">
            <a:spLocks/>
          </p:cNvSpPr>
          <p:nvPr/>
        </p:nvSpPr>
        <p:spPr>
          <a:xfrm>
            <a:off x="659471" y="809897"/>
            <a:ext cx="9627529" cy="21314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kern="1200">
                <a:solidFill>
                  <a:schemeClr val="tx2"/>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endParaRPr lang="en-US" b="1" cap="all" dirty="0">
              <a:solidFill>
                <a:schemeClr val="accent1"/>
              </a:solidFill>
              <a:latin typeface="+mj-lt"/>
              <a:cs typeface="+mj-cs"/>
            </a:endParaRPr>
          </a:p>
        </p:txBody>
      </p:sp>
      <p:pic>
        <p:nvPicPr>
          <p:cNvPr id="4" name="Picture 3" descr="Logo&#10;&#10;Description automatically generated">
            <a:extLst>
              <a:ext uri="{FF2B5EF4-FFF2-40B4-BE49-F238E27FC236}">
                <a16:creationId xmlns:a16="http://schemas.microsoft.com/office/drawing/2014/main" id="{A2368863-6628-D80E-858F-4C9EE84C6BA6}"/>
              </a:ext>
            </a:extLst>
          </p:cNvPr>
          <p:cNvPicPr>
            <a:picLocks noChangeAspect="1"/>
          </p:cNvPicPr>
          <p:nvPr/>
        </p:nvPicPr>
        <p:blipFill rotWithShape="1">
          <a:blip r:embed="rId4"/>
          <a:srcRect t="551" r="4" b="3662"/>
          <a:stretch/>
        </p:blipFill>
        <p:spPr>
          <a:xfrm>
            <a:off x="10607174" y="5212212"/>
            <a:ext cx="1100519" cy="1128499"/>
          </a:xfrm>
          <a:prstGeom prst="rect">
            <a:avLst/>
          </a:prstGeom>
        </p:spPr>
      </p:pic>
      <p:pic>
        <p:nvPicPr>
          <p:cNvPr id="2" name="Picture 1">
            <a:extLst>
              <a:ext uri="{FF2B5EF4-FFF2-40B4-BE49-F238E27FC236}">
                <a16:creationId xmlns:a16="http://schemas.microsoft.com/office/drawing/2014/main" id="{7D750F5D-C9EE-A126-3918-2E866FAFF3AC}"/>
              </a:ext>
            </a:extLst>
          </p:cNvPr>
          <p:cNvPicPr>
            <a:picLocks noChangeAspect="1"/>
          </p:cNvPicPr>
          <p:nvPr/>
        </p:nvPicPr>
        <p:blipFill>
          <a:blip r:embed="rId5"/>
          <a:stretch>
            <a:fillRect/>
          </a:stretch>
        </p:blipFill>
        <p:spPr>
          <a:xfrm rot="1010491">
            <a:off x="1025791" y="519943"/>
            <a:ext cx="2809327" cy="294462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5910B67-BA91-E683-B91B-9F0F3AAABDBC}"/>
              </a:ext>
            </a:extLst>
          </p:cNvPr>
          <p:cNvSpPr txBox="1"/>
          <p:nvPr/>
        </p:nvSpPr>
        <p:spPr>
          <a:xfrm>
            <a:off x="2651760" y="3733800"/>
            <a:ext cx="73761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 Next LT Pro"/>
                <a:ea typeface="+mn-ea"/>
                <a:cs typeface="+mn-cs"/>
              </a:rPr>
              <a:t>CO Drainage hasn’t received many support tickets to better understand all the concerns. </a:t>
            </a:r>
          </a:p>
        </p:txBody>
      </p:sp>
      <p:pic>
        <p:nvPicPr>
          <p:cNvPr id="6" name="Picture 5">
            <a:extLst>
              <a:ext uri="{FF2B5EF4-FFF2-40B4-BE49-F238E27FC236}">
                <a16:creationId xmlns:a16="http://schemas.microsoft.com/office/drawing/2014/main" id="{E9B76141-3A4B-22C9-E5B8-096657D54554}"/>
              </a:ext>
            </a:extLst>
          </p:cNvPr>
          <p:cNvPicPr>
            <a:picLocks noChangeAspect="1"/>
          </p:cNvPicPr>
          <p:nvPr/>
        </p:nvPicPr>
        <p:blipFill>
          <a:blip r:embed="rId6"/>
          <a:stretch>
            <a:fillRect/>
          </a:stretch>
        </p:blipFill>
        <p:spPr>
          <a:xfrm>
            <a:off x="3534443" y="607558"/>
            <a:ext cx="2992183" cy="28191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a:extLst>
              <a:ext uri="{FF2B5EF4-FFF2-40B4-BE49-F238E27FC236}">
                <a16:creationId xmlns:a16="http://schemas.microsoft.com/office/drawing/2014/main" id="{750B3D32-6C16-E555-190E-E2C706F282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70" t="-1618" r="53555" b="785"/>
          <a:stretch/>
        </p:blipFill>
        <p:spPr bwMode="auto">
          <a:xfrm rot="834617">
            <a:off x="5919122" y="584221"/>
            <a:ext cx="2314576" cy="28160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9CC5A98F-C95A-248F-EE3E-DB4014496D76}"/>
              </a:ext>
            </a:extLst>
          </p:cNvPr>
          <p:cNvPicPr>
            <a:picLocks noChangeAspect="1"/>
          </p:cNvPicPr>
          <p:nvPr/>
        </p:nvPicPr>
        <p:blipFill>
          <a:blip r:embed="rId8"/>
          <a:stretch>
            <a:fillRect/>
          </a:stretch>
        </p:blipFill>
        <p:spPr>
          <a:xfrm rot="21012887">
            <a:off x="8042212" y="680524"/>
            <a:ext cx="2561399" cy="262345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A3229AC-AB84-A2E1-651D-629094EDAAE4}"/>
              </a:ext>
            </a:extLst>
          </p:cNvPr>
          <p:cNvSpPr txBox="1"/>
          <p:nvPr/>
        </p:nvSpPr>
        <p:spPr>
          <a:xfrm>
            <a:off x="7707513" y="4705920"/>
            <a:ext cx="1839258" cy="523220"/>
          </a:xfrm>
          <a:prstGeom prst="rect">
            <a:avLst/>
          </a:prstGeom>
          <a:noFill/>
        </p:spPr>
        <p:txBody>
          <a:bodyPr wrap="square" rtlCol="0">
            <a:spAutoFit/>
          </a:bodyPr>
          <a:lstStyle/>
          <a:p>
            <a:r>
              <a:rPr lang="en-US" sz="2800" dirty="0"/>
              <a:t>¯\(°_o)/¯</a:t>
            </a:r>
            <a:endParaRPr lang="en-US" sz="2800" b="1" dirty="0">
              <a:latin typeface="Corbel Light" panose="020B0303020204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92D4E7E9-A8D3-96E5-94B6-5EB82F4BA8C8}"/>
              </a:ext>
            </a:extLst>
          </p:cNvPr>
          <p:cNvPicPr>
            <a:picLocks noChangeAspect="1"/>
          </p:cNvPicPr>
          <p:nvPr/>
        </p:nvPicPr>
        <p:blipFill>
          <a:blip r:embed="rId9"/>
          <a:stretch>
            <a:fillRect/>
          </a:stretch>
        </p:blipFill>
        <p:spPr>
          <a:xfrm>
            <a:off x="2706013" y="5669220"/>
            <a:ext cx="1495425" cy="619125"/>
          </a:xfrm>
          <a:prstGeom prst="rect">
            <a:avLst/>
          </a:prstGeom>
        </p:spPr>
      </p:pic>
      <p:sp>
        <p:nvSpPr>
          <p:cNvPr id="11" name="TextBox 10">
            <a:extLst>
              <a:ext uri="{FF2B5EF4-FFF2-40B4-BE49-F238E27FC236}">
                <a16:creationId xmlns:a16="http://schemas.microsoft.com/office/drawing/2014/main" id="{413AA006-E5FB-1220-F489-84B03433C8AC}"/>
              </a:ext>
            </a:extLst>
          </p:cNvPr>
          <p:cNvSpPr txBox="1"/>
          <p:nvPr/>
        </p:nvSpPr>
        <p:spPr>
          <a:xfrm>
            <a:off x="4169230" y="5671457"/>
            <a:ext cx="7391400" cy="584775"/>
          </a:xfrm>
          <a:prstGeom prst="rect">
            <a:avLst/>
          </a:prstGeom>
          <a:noFill/>
        </p:spPr>
        <p:txBody>
          <a:bodyPr wrap="square" rtlCol="0">
            <a:spAutoFit/>
          </a:bodyPr>
          <a:lstStyle/>
          <a:p>
            <a:r>
              <a:rPr lang="en-US" sz="3200" dirty="0">
                <a:solidFill>
                  <a:prstClr val="black"/>
                </a:solidFill>
                <a:latin typeface="Avenir Next LT Pro"/>
              </a:rPr>
              <a:t>PLEASE SUBMIT TICKETS!!!!!</a:t>
            </a:r>
          </a:p>
        </p:txBody>
      </p:sp>
      <p:pic>
        <p:nvPicPr>
          <p:cNvPr id="13" name="no-that's-not-true-that's-impossible!">
            <a:hlinkClick r:id="" action="ppaction://media"/>
            <a:extLst>
              <a:ext uri="{FF2B5EF4-FFF2-40B4-BE49-F238E27FC236}">
                <a16:creationId xmlns:a16="http://schemas.microsoft.com/office/drawing/2014/main" id="{C48EBF37-629F-F3C3-F323-BEDD791F49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87943" y="2677886"/>
            <a:ext cx="609600" cy="609600"/>
          </a:xfrm>
          <a:prstGeom prst="rect">
            <a:avLst/>
          </a:prstGeom>
        </p:spPr>
      </p:pic>
    </p:spTree>
    <p:extLst>
      <p:ext uri="{BB962C8B-B14F-4D97-AF65-F5344CB8AC3E}">
        <p14:creationId xmlns:p14="http://schemas.microsoft.com/office/powerpoint/2010/main" val="37698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0"/>
                                        <p:tgtEl>
                                          <p:spTgt spid="3"/>
                                        </p:tgtEl>
                                      </p:cBhvr>
                                    </p:animEffect>
                                    <p:anim calcmode="lin" valueType="num">
                                      <p:cBhvr>
                                        <p:cTn id="12" dur="5000" fill="hold"/>
                                        <p:tgtEl>
                                          <p:spTgt spid="3"/>
                                        </p:tgtEl>
                                        <p:attrNameLst>
                                          <p:attrName>ppt_x</p:attrName>
                                        </p:attrNameLst>
                                      </p:cBhvr>
                                      <p:tavLst>
                                        <p:tav tm="0">
                                          <p:val>
                                            <p:strVal val="#ppt_x"/>
                                          </p:val>
                                        </p:tav>
                                        <p:tav tm="100000">
                                          <p:val>
                                            <p:strVal val="#ppt_x"/>
                                          </p:val>
                                        </p:tav>
                                      </p:tavLst>
                                    </p:anim>
                                    <p:anim calcmode="lin" valueType="num">
                                      <p:cBhvr>
                                        <p:cTn id="13" dur="5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anim calcmode="lin" valueType="num">
                                      <p:cBhvr>
                                        <p:cTn id="17" dur="2000" fill="hold"/>
                                        <p:tgtEl>
                                          <p:spTgt spid="7"/>
                                        </p:tgtEl>
                                        <p:attrNameLst>
                                          <p:attrName>ppt_x</p:attrName>
                                        </p:attrNameLst>
                                      </p:cBhvr>
                                      <p:tavLst>
                                        <p:tav tm="0">
                                          <p:val>
                                            <p:strVal val="#ppt_x"/>
                                          </p:val>
                                        </p:tav>
                                        <p:tav tm="100000">
                                          <p:val>
                                            <p:strVal val="#ppt_x"/>
                                          </p:val>
                                        </p:tav>
                                      </p:tavLst>
                                    </p:anim>
                                    <p:anim calcmode="lin" valueType="num">
                                      <p:cBhvr>
                                        <p:cTn id="18"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6)">
                                      <p:cBhvr>
                                        <p:cTn id="22" dur="4985"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5" grpId="0"/>
      <p:bldP spid="7" grpId="0"/>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4"/>
          <a:stretch>
            <a:fillRect/>
          </a:stretch>
        </p:blipFill>
        <p:spPr>
          <a:xfrm>
            <a:off x="11027516" y="5328725"/>
            <a:ext cx="1281289" cy="1371600"/>
          </a:xfrm>
          <a:prstGeom prst="rect">
            <a:avLst/>
          </a:prstGeom>
        </p:spPr>
      </p:pic>
      <p:sp>
        <p:nvSpPr>
          <p:cNvPr id="4" name="Title 3">
            <a:extLst>
              <a:ext uri="{FF2B5EF4-FFF2-40B4-BE49-F238E27FC236}">
                <a16:creationId xmlns:a16="http://schemas.microsoft.com/office/drawing/2014/main" id="{8F7CF7ED-A04E-6F3B-395F-FBDFBFC0540B}"/>
              </a:ext>
            </a:extLst>
          </p:cNvPr>
          <p:cNvSpPr>
            <a:spLocks noGrp="1"/>
          </p:cNvSpPr>
          <p:nvPr>
            <p:ph type="title"/>
          </p:nvPr>
        </p:nvSpPr>
        <p:spPr>
          <a:xfrm>
            <a:off x="400003" y="442360"/>
            <a:ext cx="7868196" cy="1325880"/>
          </a:xfrm>
        </p:spPr>
        <p:txBody>
          <a:bodyPr>
            <a:noAutofit/>
          </a:bodyPr>
          <a:lstStyle/>
          <a:p>
            <a:r>
              <a:rPr lang="en-US" sz="3200" dirty="0"/>
              <a:t>When updating to a new version of ORD, what gets copied, and when?</a:t>
            </a:r>
          </a:p>
        </p:txBody>
      </p:sp>
      <p:sp>
        <p:nvSpPr>
          <p:cNvPr id="7" name="Text Placeholder 6">
            <a:extLst>
              <a:ext uri="{FF2B5EF4-FFF2-40B4-BE49-F238E27FC236}">
                <a16:creationId xmlns:a16="http://schemas.microsoft.com/office/drawing/2014/main" id="{3A8BCBD0-35B2-6221-F032-728F0F287AFE}"/>
              </a:ext>
            </a:extLst>
          </p:cNvPr>
          <p:cNvSpPr>
            <a:spLocks noGrp="1"/>
          </p:cNvSpPr>
          <p:nvPr>
            <p:ph type="body" sz="quarter" idx="15"/>
          </p:nvPr>
        </p:nvSpPr>
        <p:spPr>
          <a:xfrm>
            <a:off x="914400" y="2084832"/>
            <a:ext cx="3200400" cy="365760"/>
          </a:xfrm>
        </p:spPr>
        <p:txBody>
          <a:bodyPr/>
          <a:lstStyle/>
          <a:p>
            <a:r>
              <a:rPr lang="en-US" dirty="0">
                <a:solidFill>
                  <a:schemeClr val="tx1"/>
                </a:solidFill>
              </a:rPr>
              <a:t>What is civil data?</a:t>
            </a:r>
          </a:p>
        </p:txBody>
      </p:sp>
      <p:sp>
        <p:nvSpPr>
          <p:cNvPr id="5" name="Text Placeholder 4">
            <a:extLst>
              <a:ext uri="{FF2B5EF4-FFF2-40B4-BE49-F238E27FC236}">
                <a16:creationId xmlns:a16="http://schemas.microsoft.com/office/drawing/2014/main" id="{22C40591-F66D-9185-2338-7A1F3146137F}"/>
              </a:ext>
            </a:extLst>
          </p:cNvPr>
          <p:cNvSpPr>
            <a:spLocks noGrp="1"/>
          </p:cNvSpPr>
          <p:nvPr>
            <p:ph type="body" sz="quarter" idx="13"/>
          </p:nvPr>
        </p:nvSpPr>
        <p:spPr>
          <a:xfrm>
            <a:off x="914400" y="2496312"/>
            <a:ext cx="3200400" cy="1298448"/>
          </a:xfrm>
        </p:spPr>
        <p:txBody>
          <a:bodyPr>
            <a:normAutofit/>
          </a:bodyPr>
          <a:lstStyle/>
          <a:p>
            <a:r>
              <a:rPr lang="en-US" dirty="0"/>
              <a:t>products containing user-defined rules and relationships that enable dynamic intelligent updates to design data.</a:t>
            </a:r>
          </a:p>
        </p:txBody>
      </p:sp>
      <p:sp>
        <p:nvSpPr>
          <p:cNvPr id="8" name="Text Placeholder 7">
            <a:extLst>
              <a:ext uri="{FF2B5EF4-FFF2-40B4-BE49-F238E27FC236}">
                <a16:creationId xmlns:a16="http://schemas.microsoft.com/office/drawing/2014/main" id="{29AC2926-A77E-F4EA-087F-EA82E3DE003E}"/>
              </a:ext>
            </a:extLst>
          </p:cNvPr>
          <p:cNvSpPr>
            <a:spLocks noGrp="1"/>
          </p:cNvSpPr>
          <p:nvPr>
            <p:ph type="body" sz="quarter" idx="16"/>
          </p:nvPr>
        </p:nvSpPr>
        <p:spPr/>
        <p:txBody>
          <a:bodyPr/>
          <a:lstStyle/>
          <a:p>
            <a:r>
              <a:rPr lang="en-US" dirty="0">
                <a:solidFill>
                  <a:schemeClr val="tx1"/>
                </a:solidFill>
              </a:rPr>
              <a:t>From DGNLIB</a:t>
            </a:r>
          </a:p>
        </p:txBody>
      </p:sp>
      <p:sp>
        <p:nvSpPr>
          <p:cNvPr id="6" name="Text Placeholder 5">
            <a:extLst>
              <a:ext uri="{FF2B5EF4-FFF2-40B4-BE49-F238E27FC236}">
                <a16:creationId xmlns:a16="http://schemas.microsoft.com/office/drawing/2014/main" id="{4FCA3088-8EC4-0D3B-7B13-C3706A0B59C6}"/>
              </a:ext>
            </a:extLst>
          </p:cNvPr>
          <p:cNvSpPr>
            <a:spLocks noGrp="1"/>
          </p:cNvSpPr>
          <p:nvPr>
            <p:ph type="body" sz="quarter" idx="14"/>
          </p:nvPr>
        </p:nvSpPr>
        <p:spPr>
          <a:xfrm>
            <a:off x="4535424" y="2496312"/>
            <a:ext cx="3200400" cy="1344168"/>
          </a:xfrm>
        </p:spPr>
        <p:txBody>
          <a:bodyPr>
            <a:normAutofit/>
          </a:bodyPr>
          <a:lstStyle/>
          <a:p>
            <a:pPr marL="285750" indent="-285750">
              <a:buFont typeface="Arial" panose="020B0604020202020204" pitchFamily="34" charset="0"/>
              <a:buChar char="•"/>
            </a:pPr>
            <a:r>
              <a:rPr lang="en-US" sz="1600" dirty="0"/>
              <a:t>Element Templates</a:t>
            </a:r>
          </a:p>
          <a:p>
            <a:pPr marL="285750" indent="-285750">
              <a:buFont typeface="Arial" panose="020B0604020202020204" pitchFamily="34" charset="0"/>
              <a:buChar char="•"/>
            </a:pPr>
            <a:r>
              <a:rPr lang="en-US" sz="1600" dirty="0"/>
              <a:t>Text Favorites</a:t>
            </a:r>
          </a:p>
          <a:p>
            <a:pPr marL="285750" indent="-285750">
              <a:buFont typeface="Arial" panose="020B0604020202020204" pitchFamily="34" charset="0"/>
              <a:buChar char="•"/>
            </a:pPr>
            <a:r>
              <a:rPr lang="en-US" sz="1600" dirty="0"/>
              <a:t>Civil Labels</a:t>
            </a:r>
          </a:p>
          <a:p>
            <a:pPr marL="285750" indent="-285750">
              <a:buFont typeface="Arial" panose="020B0604020202020204" pitchFamily="34" charset="0"/>
              <a:buChar char="•"/>
            </a:pPr>
            <a:r>
              <a:rPr lang="en-US" sz="1600" dirty="0"/>
              <a:t>Feature Definitions</a:t>
            </a:r>
          </a:p>
          <a:p>
            <a:pPr marL="285750" indent="-285750">
              <a:buFont typeface="Arial" panose="020B0604020202020204" pitchFamily="34" charset="0"/>
              <a:buChar char="•"/>
            </a:pPr>
            <a:r>
              <a:rPr lang="en-US" sz="1600" dirty="0"/>
              <a:t>And more</a:t>
            </a:r>
          </a:p>
        </p:txBody>
      </p:sp>
      <p:sp>
        <p:nvSpPr>
          <p:cNvPr id="11" name="Text Placeholder 10">
            <a:extLst>
              <a:ext uri="{FF2B5EF4-FFF2-40B4-BE49-F238E27FC236}">
                <a16:creationId xmlns:a16="http://schemas.microsoft.com/office/drawing/2014/main" id="{A79277EE-3F84-E05D-F150-6324914287A7}"/>
              </a:ext>
            </a:extLst>
          </p:cNvPr>
          <p:cNvSpPr>
            <a:spLocks noGrp="1"/>
          </p:cNvSpPr>
          <p:nvPr>
            <p:ph type="body" sz="quarter" idx="19"/>
          </p:nvPr>
        </p:nvSpPr>
        <p:spPr/>
        <p:txBody>
          <a:bodyPr/>
          <a:lstStyle/>
          <a:p>
            <a:r>
              <a:rPr lang="en-US" dirty="0">
                <a:solidFill>
                  <a:schemeClr val="tx1"/>
                </a:solidFill>
              </a:rPr>
              <a:t>From Design </a:t>
            </a:r>
            <a:r>
              <a:rPr lang="en-US" dirty="0" err="1">
                <a:solidFill>
                  <a:schemeClr val="tx1"/>
                </a:solidFill>
              </a:rPr>
              <a:t>SeEd</a:t>
            </a:r>
            <a:endParaRPr lang="en-US" dirty="0">
              <a:solidFill>
                <a:schemeClr val="tx1"/>
              </a:solidFill>
            </a:endParaRPr>
          </a:p>
        </p:txBody>
      </p:sp>
      <p:sp>
        <p:nvSpPr>
          <p:cNvPr id="9" name="Text Placeholder 8">
            <a:extLst>
              <a:ext uri="{FF2B5EF4-FFF2-40B4-BE49-F238E27FC236}">
                <a16:creationId xmlns:a16="http://schemas.microsoft.com/office/drawing/2014/main" id="{E70BEE1F-2316-074F-87AE-9FFB2AA22544}"/>
              </a:ext>
            </a:extLst>
          </p:cNvPr>
          <p:cNvSpPr>
            <a:spLocks noGrp="1"/>
          </p:cNvSpPr>
          <p:nvPr>
            <p:ph type="body" sz="quarter" idx="17"/>
          </p:nvPr>
        </p:nvSpPr>
        <p:spPr/>
        <p:txBody>
          <a:bodyPr/>
          <a:lstStyle/>
          <a:p>
            <a:pPr marL="285750" indent="-285750">
              <a:buFont typeface="Arial" panose="020B0604020202020204" pitchFamily="34" charset="0"/>
              <a:buChar char="•"/>
            </a:pPr>
            <a:r>
              <a:rPr lang="en-US" dirty="0"/>
              <a:t>Prototypes</a:t>
            </a:r>
          </a:p>
          <a:p>
            <a:pPr marL="285750" indent="-285750">
              <a:buFont typeface="Arial" panose="020B0604020202020204" pitchFamily="34" charset="0"/>
              <a:buChar char="•"/>
            </a:pPr>
            <a:r>
              <a:rPr lang="en-US" dirty="0"/>
              <a:t>Catalog Entries</a:t>
            </a:r>
          </a:p>
          <a:p>
            <a:pPr marL="285750" indent="-285750">
              <a:buFont typeface="Arial" panose="020B0604020202020204" pitchFamily="34" charset="0"/>
              <a:buChar char="•"/>
            </a:pPr>
            <a:r>
              <a:rPr lang="en-US" dirty="0"/>
              <a:t>Storm Data – 4 in/</a:t>
            </a:r>
            <a:r>
              <a:rPr lang="en-US" dirty="0" err="1"/>
              <a:t>hr</a:t>
            </a:r>
            <a:endParaRPr lang="en-US" dirty="0"/>
          </a:p>
          <a:p>
            <a:pPr marL="285750" indent="-285750">
              <a:buFont typeface="Arial" panose="020B0604020202020204" pitchFamily="34" charset="0"/>
              <a:buChar char="•"/>
            </a:pPr>
            <a:r>
              <a:rPr lang="en-US" dirty="0"/>
              <a:t>Design Scenarios</a:t>
            </a:r>
          </a:p>
        </p:txBody>
      </p:sp>
      <p:sp>
        <p:nvSpPr>
          <p:cNvPr id="10" name="Text Placeholder 9">
            <a:extLst>
              <a:ext uri="{FF2B5EF4-FFF2-40B4-BE49-F238E27FC236}">
                <a16:creationId xmlns:a16="http://schemas.microsoft.com/office/drawing/2014/main" id="{1B1389AF-B0A6-1B3A-3D04-D7499B0EC8EE}"/>
              </a:ext>
            </a:extLst>
          </p:cNvPr>
          <p:cNvSpPr>
            <a:spLocks noGrp="1"/>
          </p:cNvSpPr>
          <p:nvPr>
            <p:ph type="body" sz="quarter" idx="18"/>
          </p:nvPr>
        </p:nvSpPr>
        <p:spPr>
          <a:xfrm>
            <a:off x="4535424" y="3886200"/>
            <a:ext cx="3200400" cy="1643743"/>
          </a:xfrm>
        </p:spPr>
        <p:txBody>
          <a:bodyPr/>
          <a:lstStyle/>
          <a:p>
            <a:endParaRPr lang="en-US" dirty="0"/>
          </a:p>
        </p:txBody>
      </p:sp>
      <p:pic>
        <p:nvPicPr>
          <p:cNvPr id="3" name="Picture 2">
            <a:extLst>
              <a:ext uri="{FF2B5EF4-FFF2-40B4-BE49-F238E27FC236}">
                <a16:creationId xmlns:a16="http://schemas.microsoft.com/office/drawing/2014/main" id="{97DD4F93-5208-047B-D938-734ED8927F16}"/>
              </a:ext>
            </a:extLst>
          </p:cNvPr>
          <p:cNvPicPr>
            <a:picLocks noChangeAspect="1"/>
          </p:cNvPicPr>
          <p:nvPr/>
        </p:nvPicPr>
        <p:blipFill>
          <a:blip r:embed="rId5"/>
          <a:stretch>
            <a:fillRect/>
          </a:stretch>
        </p:blipFill>
        <p:spPr>
          <a:xfrm>
            <a:off x="3696516" y="3905794"/>
            <a:ext cx="4571683" cy="17602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a:extLst>
              <a:ext uri="{FF2B5EF4-FFF2-40B4-BE49-F238E27FC236}">
                <a16:creationId xmlns:a16="http://schemas.microsoft.com/office/drawing/2014/main" id="{94044698-B42C-EF4B-CAFB-2745B397448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71599" y="80389"/>
            <a:ext cx="6445939" cy="6777611"/>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190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echnica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build="p"/>
      <p:bldP spid="8" grpId="0" build="p"/>
      <p:bldP spid="6" grpId="0" build="p"/>
      <p:bldP spid="11" grpId="0" build="p"/>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AAE7-1C89-83A5-F4A8-68186F03265C}"/>
              </a:ext>
            </a:extLst>
          </p:cNvPr>
          <p:cNvSpPr>
            <a:spLocks noGrp="1"/>
          </p:cNvSpPr>
          <p:nvPr>
            <p:ph type="title"/>
          </p:nvPr>
        </p:nvSpPr>
        <p:spPr>
          <a:xfrm>
            <a:off x="914400" y="328641"/>
            <a:ext cx="5982789" cy="1362456"/>
          </a:xfrm>
        </p:spPr>
        <p:txBody>
          <a:bodyPr>
            <a:normAutofit/>
          </a:bodyPr>
          <a:lstStyle/>
          <a:p>
            <a:r>
              <a:rPr lang="en-US" sz="4000" dirty="0"/>
              <a:t>What is KYTC Asking</a:t>
            </a:r>
            <a:br>
              <a:rPr lang="en-US" sz="4000" dirty="0"/>
            </a:br>
            <a:r>
              <a:rPr lang="en-US" sz="4000" dirty="0"/>
              <a:t>me to do/model?</a:t>
            </a:r>
          </a:p>
        </p:txBody>
      </p:sp>
      <p:sp>
        <p:nvSpPr>
          <p:cNvPr id="4" name="Content Placeholder 3">
            <a:extLst>
              <a:ext uri="{FF2B5EF4-FFF2-40B4-BE49-F238E27FC236}">
                <a16:creationId xmlns:a16="http://schemas.microsoft.com/office/drawing/2014/main" id="{CB04F8C7-898B-A4D2-D963-0E1A1BF14414}"/>
              </a:ext>
            </a:extLst>
          </p:cNvPr>
          <p:cNvSpPr>
            <a:spLocks noGrp="1"/>
          </p:cNvSpPr>
          <p:nvPr>
            <p:ph sz="half" idx="1"/>
          </p:nvPr>
        </p:nvSpPr>
        <p:spPr>
          <a:xfrm>
            <a:off x="809897" y="2384434"/>
            <a:ext cx="4297680" cy="3105150"/>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Physically model all existing and proposed drainage areas and times of concentration</a:t>
            </a:r>
          </a:p>
          <a:p>
            <a:pPr marL="742950" lvl="1" indent="-285750"/>
            <a:r>
              <a:rPr lang="en-US" dirty="0">
                <a:solidFill>
                  <a:prstClr val="black"/>
                </a:solidFill>
              </a:rPr>
              <a:t>For the drainage areas and Tc calcs, KYTC </a:t>
            </a:r>
            <a:r>
              <a:rPr kumimoji="0" lang="en-US" b="0" i="0" u="none" strike="noStrike" kern="1200" cap="none" spc="0" normalizeH="0" baseline="0" noProof="0" dirty="0">
                <a:ln>
                  <a:noFill/>
                </a:ln>
                <a:solidFill>
                  <a:prstClr val="black"/>
                </a:solidFill>
                <a:effectLst/>
                <a:uLnTx/>
                <a:uFillTx/>
                <a:latin typeface="Avenir Next LT Pro"/>
                <a:ea typeface="+mn-ea"/>
                <a:cs typeface="+mn-cs"/>
              </a:rPr>
              <a:t>wants ORD drainage files as the source data</a:t>
            </a:r>
            <a:endParaRPr lang="en-US" dirty="0">
              <a:solidFill>
                <a:prstClr val="black"/>
              </a:solidFill>
              <a:latin typeface="Avenir Next LT Pro"/>
            </a:endParaRPr>
          </a:p>
          <a:p>
            <a:pPr marL="742950" lvl="1" indent="-285750">
              <a:buFont typeface="Arial" panose="020B0604020202020204" pitchFamily="34" charset="0"/>
              <a:buChar char="•"/>
            </a:pPr>
            <a:r>
              <a:rPr lang="en-US" u="sng" dirty="0">
                <a:solidFill>
                  <a:prstClr val="black"/>
                </a:solidFill>
                <a:latin typeface="Avenir Next LT Pro"/>
              </a:rPr>
              <a:t>Only use the KYTC spreadsheet and/or the FHWA toolbox as a CHECK</a:t>
            </a:r>
          </a:p>
          <a:p>
            <a:endParaRPr lang="en-US" dirty="0"/>
          </a:p>
        </p:txBody>
      </p:sp>
      <p:sp>
        <p:nvSpPr>
          <p:cNvPr id="5" name="Text Placeholder 4">
            <a:extLst>
              <a:ext uri="{FF2B5EF4-FFF2-40B4-BE49-F238E27FC236}">
                <a16:creationId xmlns:a16="http://schemas.microsoft.com/office/drawing/2014/main" id="{960E8E6C-7607-3EB6-9691-8AF05EFD727F}"/>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9543C841-EBAD-2BA5-ED60-A36198EBF2EF}"/>
              </a:ext>
            </a:extLst>
          </p:cNvPr>
          <p:cNvSpPr>
            <a:spLocks noGrp="1"/>
          </p:cNvSpPr>
          <p:nvPr>
            <p:ph sz="half" idx="2"/>
          </p:nvPr>
        </p:nvSpPr>
        <p:spPr/>
        <p:txBody>
          <a:bodyPr/>
          <a:lstStyle/>
          <a:p>
            <a:endParaRPr lang="en-US"/>
          </a:p>
        </p:txBody>
      </p:sp>
      <p:sp>
        <p:nvSpPr>
          <p:cNvPr id="9" name="Slide Number Placeholder 8">
            <a:extLst>
              <a:ext uri="{FF2B5EF4-FFF2-40B4-BE49-F238E27FC236}">
                <a16:creationId xmlns:a16="http://schemas.microsoft.com/office/drawing/2014/main" id="{C835295D-323D-FAD3-9BF5-550EE57EA879}"/>
              </a:ext>
            </a:extLst>
          </p:cNvPr>
          <p:cNvSpPr>
            <a:spLocks noGrp="1"/>
          </p:cNvSpPr>
          <p:nvPr>
            <p:ph type="sldNum" sz="quarter" idx="12"/>
          </p:nvPr>
        </p:nvSpPr>
        <p:spPr/>
        <p:txBody>
          <a:bodyPr/>
          <a:lstStyle/>
          <a:p>
            <a:fld id="{B5CEABB6-07DC-46E8-9B57-56EC44A396E5}" type="slidenum">
              <a:rPr lang="en-US" smtClean="0"/>
              <a:pPr/>
              <a:t>14</a:t>
            </a:fld>
            <a:endParaRPr lang="en-US"/>
          </a:p>
        </p:txBody>
      </p:sp>
      <p:pic>
        <p:nvPicPr>
          <p:cNvPr id="10" name="Picture 9" descr="Logo&#10;&#10;Description automatically generated">
            <a:extLst>
              <a:ext uri="{FF2B5EF4-FFF2-40B4-BE49-F238E27FC236}">
                <a16:creationId xmlns:a16="http://schemas.microsoft.com/office/drawing/2014/main" id="{CA668C80-A1A0-3797-E3BB-8D30096FA877}"/>
              </a:ext>
            </a:extLst>
          </p:cNvPr>
          <p:cNvPicPr>
            <a:picLocks noChangeAspect="1"/>
          </p:cNvPicPr>
          <p:nvPr/>
        </p:nvPicPr>
        <p:blipFill>
          <a:blip r:embed="rId3"/>
          <a:stretch>
            <a:fillRect/>
          </a:stretch>
        </p:blipFill>
        <p:spPr>
          <a:xfrm>
            <a:off x="11027516" y="5328725"/>
            <a:ext cx="1281289" cy="1371600"/>
          </a:xfrm>
          <a:prstGeom prst="rect">
            <a:avLst/>
          </a:prstGeom>
        </p:spPr>
      </p:pic>
      <p:pic>
        <p:nvPicPr>
          <p:cNvPr id="11" name="Picture 10">
            <a:extLst>
              <a:ext uri="{FF2B5EF4-FFF2-40B4-BE49-F238E27FC236}">
                <a16:creationId xmlns:a16="http://schemas.microsoft.com/office/drawing/2014/main" id="{EC7B6DC2-5998-2402-DE28-73DF02182694}"/>
              </a:ext>
            </a:extLst>
          </p:cNvPr>
          <p:cNvPicPr>
            <a:picLocks noChangeAspect="1"/>
          </p:cNvPicPr>
          <p:nvPr/>
        </p:nvPicPr>
        <p:blipFill>
          <a:blip r:embed="rId4"/>
          <a:stretch>
            <a:fillRect/>
          </a:stretch>
        </p:blipFill>
        <p:spPr>
          <a:xfrm>
            <a:off x="5399585" y="1646226"/>
            <a:ext cx="5520539" cy="2817291"/>
          </a:xfrm>
          <a:prstGeom prst="rect">
            <a:avLst/>
          </a:prstGeom>
          <a:ln>
            <a:noFill/>
          </a:ln>
          <a:effectLst>
            <a:softEdge rad="112500"/>
          </a:effectLst>
        </p:spPr>
      </p:pic>
      <p:pic>
        <p:nvPicPr>
          <p:cNvPr id="13" name="Picture 12">
            <a:extLst>
              <a:ext uri="{FF2B5EF4-FFF2-40B4-BE49-F238E27FC236}">
                <a16:creationId xmlns:a16="http://schemas.microsoft.com/office/drawing/2014/main" id="{5FEABB32-7128-577B-35E9-686336FDFA94}"/>
              </a:ext>
            </a:extLst>
          </p:cNvPr>
          <p:cNvPicPr>
            <a:picLocks noChangeAspect="1"/>
          </p:cNvPicPr>
          <p:nvPr/>
        </p:nvPicPr>
        <p:blipFill>
          <a:blip r:embed="rId5">
            <a:extLst>
              <a:ext uri="{28A0092B-C50C-407E-A947-70E740481C1C}">
                <a14:useLocalDpi xmlns:a14="http://schemas.microsoft.com/office/drawing/2010/main" val="0"/>
              </a:ext>
            </a:extLst>
          </a:blip>
          <a:srcRect l="3128" r="3128"/>
          <a:stretch/>
        </p:blipFill>
        <p:spPr>
          <a:xfrm>
            <a:off x="6096000" y="3196482"/>
            <a:ext cx="2447925" cy="2590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055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master_bidding.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AAE7-1C89-83A5-F4A8-68186F03265C}"/>
              </a:ext>
            </a:extLst>
          </p:cNvPr>
          <p:cNvSpPr>
            <a:spLocks noGrp="1"/>
          </p:cNvSpPr>
          <p:nvPr>
            <p:ph type="title"/>
          </p:nvPr>
        </p:nvSpPr>
        <p:spPr>
          <a:xfrm>
            <a:off x="914400" y="328641"/>
            <a:ext cx="5982789" cy="1362456"/>
          </a:xfrm>
        </p:spPr>
        <p:txBody>
          <a:bodyPr>
            <a:normAutofit/>
          </a:bodyPr>
          <a:lstStyle/>
          <a:p>
            <a:r>
              <a:rPr lang="en-US" sz="4000" dirty="0"/>
              <a:t>What is KYTC Asking</a:t>
            </a:r>
            <a:br>
              <a:rPr lang="en-US" sz="4000" dirty="0"/>
            </a:br>
            <a:r>
              <a:rPr lang="en-US" sz="4000" dirty="0"/>
              <a:t>me to do/model?</a:t>
            </a:r>
          </a:p>
        </p:txBody>
      </p:sp>
      <p:sp>
        <p:nvSpPr>
          <p:cNvPr id="4" name="Content Placeholder 3">
            <a:extLst>
              <a:ext uri="{FF2B5EF4-FFF2-40B4-BE49-F238E27FC236}">
                <a16:creationId xmlns:a16="http://schemas.microsoft.com/office/drawing/2014/main" id="{CB04F8C7-898B-A4D2-D963-0E1A1BF14414}"/>
              </a:ext>
            </a:extLst>
          </p:cNvPr>
          <p:cNvSpPr>
            <a:spLocks noGrp="1"/>
          </p:cNvSpPr>
          <p:nvPr>
            <p:ph sz="half" idx="1"/>
          </p:nvPr>
        </p:nvSpPr>
        <p:spPr>
          <a:xfrm>
            <a:off x="809897" y="2384434"/>
            <a:ext cx="4297680" cy="3105150"/>
          </a:xfrm>
        </p:spPr>
        <p:txBody>
          <a:bodyPr>
            <a:normAutofit/>
          </a:bodyPr>
          <a:lstStyle/>
          <a:p>
            <a:pPr marL="285750" indent="-285750">
              <a:buFont typeface="Arial" panose="020B0604020202020204" pitchFamily="34" charset="0"/>
              <a:buChar char="•"/>
            </a:pPr>
            <a:r>
              <a:rPr lang="en-US" sz="1800" b="1" dirty="0">
                <a:solidFill>
                  <a:prstClr val="black"/>
                </a:solidFill>
                <a:latin typeface="Avenir Next LT Pro"/>
              </a:rPr>
              <a:t>PHYSICALLY</a:t>
            </a:r>
            <a:r>
              <a:rPr lang="en-US" sz="1800" dirty="0">
                <a:solidFill>
                  <a:prstClr val="black"/>
                </a:solidFill>
                <a:latin typeface="Avenir Next LT Pro"/>
              </a:rPr>
              <a:t> model all drainage structures. This includes</a:t>
            </a:r>
          </a:p>
          <a:p>
            <a:pPr marL="742950" lvl="1" indent="-2857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Culvert pipes – including</a:t>
            </a:r>
            <a:r>
              <a:rPr kumimoji="0" lang="en-US" sz="1800" b="0" i="0" u="none" strike="noStrike" kern="1200" cap="none" spc="0" normalizeH="0" noProof="0" dirty="0">
                <a:ln>
                  <a:noFill/>
                </a:ln>
                <a:solidFill>
                  <a:prstClr val="black"/>
                </a:solidFill>
                <a:effectLst/>
                <a:uLnTx/>
                <a:uFillTx/>
                <a:latin typeface="Avenir Next LT Pro"/>
                <a:ea typeface="+mn-ea"/>
                <a:cs typeface="+mn-cs"/>
              </a:rPr>
              <a:t> headwalls</a:t>
            </a: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a:p>
            <a:pPr marL="742950" lvl="1" indent="-285750">
              <a:buFont typeface="Arial" panose="020B0604020202020204" pitchFamily="34" charset="0"/>
              <a:buChar char="•"/>
            </a:pPr>
            <a:r>
              <a:rPr lang="en-US" sz="1800" dirty="0">
                <a:solidFill>
                  <a:prstClr val="black"/>
                </a:solidFill>
                <a:latin typeface="Avenir Next LT Pro"/>
              </a:rPr>
              <a:t>Storm sewer pipes</a:t>
            </a:r>
          </a:p>
          <a:p>
            <a:pPr marL="742950" lvl="1" indent="-2857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Inlets</a:t>
            </a:r>
          </a:p>
          <a:p>
            <a:pPr marL="742950" lvl="1" indent="-285750">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Manholes</a:t>
            </a:r>
          </a:p>
          <a:p>
            <a:pPr marL="742950" lvl="1" indent="-285750">
              <a:buFont typeface="Arial" panose="020B0604020202020204" pitchFamily="34" charset="0"/>
              <a:buChar char="•"/>
            </a:pPr>
            <a:r>
              <a:rPr lang="en-US" sz="1800" dirty="0">
                <a:solidFill>
                  <a:prstClr val="black"/>
                </a:solidFill>
                <a:latin typeface="Avenir Next LT Pro"/>
              </a:rPr>
              <a:t>Junction Boxes</a:t>
            </a:r>
          </a:p>
        </p:txBody>
      </p:sp>
      <p:sp>
        <p:nvSpPr>
          <p:cNvPr id="5" name="Text Placeholder 4">
            <a:extLst>
              <a:ext uri="{FF2B5EF4-FFF2-40B4-BE49-F238E27FC236}">
                <a16:creationId xmlns:a16="http://schemas.microsoft.com/office/drawing/2014/main" id="{960E8E6C-7607-3EB6-9691-8AF05EFD727F}"/>
              </a:ext>
            </a:extLst>
          </p:cNvPr>
          <p:cNvSpPr>
            <a:spLocks noGrp="1"/>
          </p:cNvSpPr>
          <p:nvPr>
            <p:ph type="body" sz="quarter" idx="3"/>
          </p:nvPr>
        </p:nvSpPr>
        <p:spPr/>
        <p:txBody>
          <a:bodyPr/>
          <a:lstStyle/>
          <a:p>
            <a:endParaRPr lang="en-US"/>
          </a:p>
        </p:txBody>
      </p:sp>
      <p:sp>
        <p:nvSpPr>
          <p:cNvPr id="9" name="Slide Number Placeholder 8">
            <a:extLst>
              <a:ext uri="{FF2B5EF4-FFF2-40B4-BE49-F238E27FC236}">
                <a16:creationId xmlns:a16="http://schemas.microsoft.com/office/drawing/2014/main" id="{C835295D-323D-FAD3-9BF5-550EE57EA879}"/>
              </a:ext>
            </a:extLst>
          </p:cNvPr>
          <p:cNvSpPr>
            <a:spLocks noGrp="1"/>
          </p:cNvSpPr>
          <p:nvPr>
            <p:ph type="sldNum" sz="quarter" idx="12"/>
          </p:nvPr>
        </p:nvSpPr>
        <p:spPr/>
        <p:txBody>
          <a:bodyPr/>
          <a:lstStyle/>
          <a:p>
            <a:fld id="{B5CEABB6-07DC-46E8-9B57-56EC44A396E5}" type="slidenum">
              <a:rPr lang="en-US" smtClean="0"/>
              <a:pPr/>
              <a:t>15</a:t>
            </a:fld>
            <a:endParaRPr lang="en-US"/>
          </a:p>
        </p:txBody>
      </p:sp>
      <p:pic>
        <p:nvPicPr>
          <p:cNvPr id="10" name="Picture 9" descr="Logo&#10;&#10;Description automatically generated">
            <a:extLst>
              <a:ext uri="{FF2B5EF4-FFF2-40B4-BE49-F238E27FC236}">
                <a16:creationId xmlns:a16="http://schemas.microsoft.com/office/drawing/2014/main" id="{CA668C80-A1A0-3797-E3BB-8D30096FA877}"/>
              </a:ext>
            </a:extLst>
          </p:cNvPr>
          <p:cNvPicPr>
            <a:picLocks noChangeAspect="1"/>
          </p:cNvPicPr>
          <p:nvPr/>
        </p:nvPicPr>
        <p:blipFill>
          <a:blip r:embed="rId4"/>
          <a:stretch>
            <a:fillRect/>
          </a:stretch>
        </p:blipFill>
        <p:spPr>
          <a:xfrm>
            <a:off x="11027516" y="5328725"/>
            <a:ext cx="1281289" cy="1371600"/>
          </a:xfrm>
          <a:prstGeom prst="rect">
            <a:avLst/>
          </a:prstGeom>
        </p:spPr>
      </p:pic>
      <p:pic>
        <p:nvPicPr>
          <p:cNvPr id="11" name="Picture 10">
            <a:extLst>
              <a:ext uri="{FF2B5EF4-FFF2-40B4-BE49-F238E27FC236}">
                <a16:creationId xmlns:a16="http://schemas.microsoft.com/office/drawing/2014/main" id="{EABBBD70-6368-1788-DDFB-07433F3B61AD}"/>
              </a:ext>
            </a:extLst>
          </p:cNvPr>
          <p:cNvPicPr>
            <a:picLocks noChangeAspect="1"/>
          </p:cNvPicPr>
          <p:nvPr/>
        </p:nvPicPr>
        <p:blipFill>
          <a:blip r:embed="rId5"/>
          <a:stretch>
            <a:fillRect/>
          </a:stretch>
        </p:blipFill>
        <p:spPr>
          <a:xfrm>
            <a:off x="5294486" y="1464883"/>
            <a:ext cx="5983114" cy="2250094"/>
          </a:xfrm>
          <a:prstGeom prst="rect">
            <a:avLst/>
          </a:prstGeom>
          <a:ln>
            <a:noFill/>
          </a:ln>
          <a:effectLst>
            <a:softEdge rad="112500"/>
          </a:effectLst>
        </p:spPr>
      </p:pic>
      <p:pic>
        <p:nvPicPr>
          <p:cNvPr id="13" name="Picture 12">
            <a:extLst>
              <a:ext uri="{FF2B5EF4-FFF2-40B4-BE49-F238E27FC236}">
                <a16:creationId xmlns:a16="http://schemas.microsoft.com/office/drawing/2014/main" id="{1A810711-1B48-468E-E307-B286B6B40A47}"/>
              </a:ext>
            </a:extLst>
          </p:cNvPr>
          <p:cNvPicPr>
            <a:picLocks noChangeAspect="1"/>
          </p:cNvPicPr>
          <p:nvPr/>
        </p:nvPicPr>
        <p:blipFill rotWithShape="1">
          <a:blip r:embed="rId6"/>
          <a:srcRect r="35522"/>
          <a:stretch/>
        </p:blipFill>
        <p:spPr>
          <a:xfrm>
            <a:off x="5171832" y="2600301"/>
            <a:ext cx="2118834" cy="3943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A71E4AF-200E-080F-8399-FE994B92703F}"/>
              </a:ext>
            </a:extLst>
          </p:cNvPr>
          <p:cNvPicPr>
            <a:picLocks noChangeAspect="1"/>
          </p:cNvPicPr>
          <p:nvPr/>
        </p:nvPicPr>
        <p:blipFill>
          <a:blip r:embed="rId7"/>
          <a:stretch>
            <a:fillRect/>
          </a:stretch>
        </p:blipFill>
        <p:spPr>
          <a:xfrm>
            <a:off x="7354921" y="3510527"/>
            <a:ext cx="3013527" cy="30769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trap">
            <a:hlinkClick r:id="" action="ppaction://media"/>
            <a:extLst>
              <a:ext uri="{FF2B5EF4-FFF2-40B4-BE49-F238E27FC236}">
                <a16:creationId xmlns:a16="http://schemas.microsoft.com/office/drawing/2014/main" id="{3A7319C4-89EA-26B1-B775-DD4887263A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5914" y="4365171"/>
            <a:ext cx="609600" cy="609600"/>
          </a:xfrm>
          <a:prstGeom prst="rect">
            <a:avLst/>
          </a:prstGeom>
        </p:spPr>
      </p:pic>
    </p:spTree>
    <p:extLst>
      <p:ext uri="{BB962C8B-B14F-4D97-AF65-F5344CB8AC3E}">
        <p14:creationId xmlns:p14="http://schemas.microsoft.com/office/powerpoint/2010/main" val="354612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2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arn(inVertic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p:cTn id="4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AAE7-1C89-83A5-F4A8-68186F03265C}"/>
              </a:ext>
            </a:extLst>
          </p:cNvPr>
          <p:cNvSpPr>
            <a:spLocks noGrp="1"/>
          </p:cNvSpPr>
          <p:nvPr>
            <p:ph type="title"/>
          </p:nvPr>
        </p:nvSpPr>
        <p:spPr>
          <a:xfrm>
            <a:off x="914400" y="328641"/>
            <a:ext cx="5982789" cy="1362456"/>
          </a:xfrm>
        </p:spPr>
        <p:txBody>
          <a:bodyPr>
            <a:normAutofit/>
          </a:bodyPr>
          <a:lstStyle/>
          <a:p>
            <a:r>
              <a:rPr lang="en-US" sz="4000" dirty="0"/>
              <a:t>What is KYTC Asking</a:t>
            </a:r>
            <a:br>
              <a:rPr lang="en-US" sz="4000" dirty="0"/>
            </a:br>
            <a:r>
              <a:rPr lang="en-US" sz="4000" dirty="0"/>
              <a:t>me to do/model?</a:t>
            </a:r>
          </a:p>
        </p:txBody>
      </p:sp>
      <p:sp>
        <p:nvSpPr>
          <p:cNvPr id="4" name="Content Placeholder 3">
            <a:extLst>
              <a:ext uri="{FF2B5EF4-FFF2-40B4-BE49-F238E27FC236}">
                <a16:creationId xmlns:a16="http://schemas.microsoft.com/office/drawing/2014/main" id="{CB04F8C7-898B-A4D2-D963-0E1A1BF14414}"/>
              </a:ext>
            </a:extLst>
          </p:cNvPr>
          <p:cNvSpPr>
            <a:spLocks noGrp="1"/>
          </p:cNvSpPr>
          <p:nvPr>
            <p:ph sz="half" idx="1"/>
          </p:nvPr>
        </p:nvSpPr>
        <p:spPr>
          <a:xfrm>
            <a:off x="809897" y="2384434"/>
            <a:ext cx="4297680" cy="3105150"/>
          </a:xfrm>
        </p:spPr>
        <p:txBody>
          <a:bodyPr/>
          <a:lstStyle/>
          <a:p>
            <a:pPr marL="285750"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venir Next LT Pro"/>
                <a:ea typeface="+mn-ea"/>
                <a:cs typeface="+mn-cs"/>
              </a:rPr>
              <a:t>Model</a:t>
            </a:r>
            <a:endParaRPr lang="en-US" dirty="0">
              <a:solidFill>
                <a:prstClr val="black"/>
              </a:solidFill>
              <a:latin typeface="Avenir Next LT Pro"/>
            </a:endParaRPr>
          </a:p>
          <a:p>
            <a:pPr marL="742950" lvl="1"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venir Next LT Pro"/>
                <a:ea typeface="+mn-ea"/>
                <a:cs typeface="+mn-cs"/>
              </a:rPr>
              <a:t>Storm sewer</a:t>
            </a:r>
            <a:r>
              <a:rPr lang="en-US" dirty="0">
                <a:solidFill>
                  <a:prstClr val="black"/>
                </a:solidFill>
                <a:latin typeface="Avenir Next LT Pro"/>
              </a:rPr>
              <a:t> pipes and nodes (inlet vaults/manholes/junction boxes)</a:t>
            </a:r>
          </a:p>
          <a:p>
            <a:pPr marL="1200150" lvl="2" indent="-285750">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Avenir Next LT Pro"/>
                <a:ea typeface="+mn-ea"/>
                <a:cs typeface="+mn-cs"/>
              </a:rPr>
              <a:t>10-year design for 80% flow depth over storm sewer pipe rise (25 year for systems downstream of sag inlets)</a:t>
            </a:r>
          </a:p>
          <a:p>
            <a:pPr marL="1200150" lvl="2" indent="-285750">
              <a:buFont typeface="Arial" panose="020B0604020202020204" pitchFamily="34" charset="0"/>
              <a:buChar char="•"/>
            </a:pPr>
            <a:r>
              <a:rPr lang="en-US" dirty="0">
                <a:solidFill>
                  <a:prstClr val="black"/>
                </a:solidFill>
                <a:latin typeface="Avenir Next LT Pro"/>
              </a:rPr>
              <a:t>100-year HGL</a:t>
            </a:r>
          </a:p>
          <a:p>
            <a:pPr marL="742950" lvl="1" indent="-285750">
              <a:buFont typeface="Arial" panose="020B0604020202020204" pitchFamily="34" charset="0"/>
              <a:buChar char="•"/>
            </a:pPr>
            <a:r>
              <a:rPr lang="en-US" dirty="0">
                <a:solidFill>
                  <a:prstClr val="black"/>
                </a:solidFill>
                <a:latin typeface="Avenir Next LT Pro"/>
              </a:rPr>
              <a:t>Pavement spread (using the provided 4 in/</a:t>
            </a:r>
            <a:r>
              <a:rPr lang="en-US" dirty="0" err="1">
                <a:solidFill>
                  <a:prstClr val="black"/>
                </a:solidFill>
                <a:latin typeface="Avenir Next LT Pro"/>
              </a:rPr>
              <a:t>hr</a:t>
            </a:r>
            <a:r>
              <a:rPr lang="en-US" dirty="0">
                <a:solidFill>
                  <a:prstClr val="black"/>
                </a:solidFill>
                <a:latin typeface="Avenir Next LT Pro"/>
              </a:rPr>
              <a:t>)</a:t>
            </a:r>
          </a:p>
        </p:txBody>
      </p:sp>
      <p:sp>
        <p:nvSpPr>
          <p:cNvPr id="5" name="Text Placeholder 4">
            <a:extLst>
              <a:ext uri="{FF2B5EF4-FFF2-40B4-BE49-F238E27FC236}">
                <a16:creationId xmlns:a16="http://schemas.microsoft.com/office/drawing/2014/main" id="{960E8E6C-7607-3EB6-9691-8AF05EFD727F}"/>
              </a:ext>
            </a:extLst>
          </p:cNvPr>
          <p:cNvSpPr>
            <a:spLocks noGrp="1"/>
          </p:cNvSpPr>
          <p:nvPr>
            <p:ph type="body" sz="quarter" idx="3"/>
          </p:nvPr>
        </p:nvSpPr>
        <p:spPr/>
        <p:txBody>
          <a:bodyPr/>
          <a:lstStyle/>
          <a:p>
            <a:endParaRPr lang="en-US"/>
          </a:p>
        </p:txBody>
      </p:sp>
      <p:pic>
        <p:nvPicPr>
          <p:cNvPr id="13" name="Picture 12">
            <a:extLst>
              <a:ext uri="{FF2B5EF4-FFF2-40B4-BE49-F238E27FC236}">
                <a16:creationId xmlns:a16="http://schemas.microsoft.com/office/drawing/2014/main" id="{60CA8E25-30C2-F485-35A1-788417AA5AC0}"/>
              </a:ext>
            </a:extLst>
          </p:cNvPr>
          <p:cNvPicPr>
            <a:picLocks noChangeAspect="1"/>
          </p:cNvPicPr>
          <p:nvPr/>
        </p:nvPicPr>
        <p:blipFill>
          <a:blip r:embed="rId3"/>
          <a:stretch>
            <a:fillRect/>
          </a:stretch>
        </p:blipFill>
        <p:spPr>
          <a:xfrm>
            <a:off x="5273575" y="2121361"/>
            <a:ext cx="5849720" cy="3456653"/>
          </a:xfrm>
          <a:prstGeom prst="rect">
            <a:avLst/>
          </a:prstGeom>
          <a:ln>
            <a:noFill/>
          </a:ln>
          <a:effectLst>
            <a:outerShdw blurRad="292100" dist="139700" dir="2700000" algn="tl" rotWithShape="0">
              <a:srgbClr val="333333">
                <a:alpha val="65000"/>
              </a:srgbClr>
            </a:outerShdw>
          </a:effectLst>
        </p:spPr>
      </p:pic>
      <p:sp>
        <p:nvSpPr>
          <p:cNvPr id="9" name="Slide Number Placeholder 8">
            <a:extLst>
              <a:ext uri="{FF2B5EF4-FFF2-40B4-BE49-F238E27FC236}">
                <a16:creationId xmlns:a16="http://schemas.microsoft.com/office/drawing/2014/main" id="{C835295D-323D-FAD3-9BF5-550EE57EA879}"/>
              </a:ext>
            </a:extLst>
          </p:cNvPr>
          <p:cNvSpPr>
            <a:spLocks noGrp="1"/>
          </p:cNvSpPr>
          <p:nvPr>
            <p:ph type="sldNum" sz="quarter" idx="12"/>
          </p:nvPr>
        </p:nvSpPr>
        <p:spPr/>
        <p:txBody>
          <a:bodyPr/>
          <a:lstStyle/>
          <a:p>
            <a:fld id="{B5CEABB6-07DC-46E8-9B57-56EC44A396E5}" type="slidenum">
              <a:rPr lang="en-US" smtClean="0"/>
              <a:pPr/>
              <a:t>16</a:t>
            </a:fld>
            <a:endParaRPr lang="en-US"/>
          </a:p>
        </p:txBody>
      </p:sp>
      <p:pic>
        <p:nvPicPr>
          <p:cNvPr id="10" name="Picture 9" descr="Logo&#10;&#10;Description automatically generated">
            <a:extLst>
              <a:ext uri="{FF2B5EF4-FFF2-40B4-BE49-F238E27FC236}">
                <a16:creationId xmlns:a16="http://schemas.microsoft.com/office/drawing/2014/main" id="{CA668C80-A1A0-3797-E3BB-8D30096FA877}"/>
              </a:ext>
            </a:extLst>
          </p:cNvPr>
          <p:cNvPicPr>
            <a:picLocks noChangeAspect="1"/>
          </p:cNvPicPr>
          <p:nvPr/>
        </p:nvPicPr>
        <p:blipFill>
          <a:blip r:embed="rId4"/>
          <a:stretch>
            <a:fillRect/>
          </a:stretch>
        </p:blipFill>
        <p:spPr>
          <a:xfrm>
            <a:off x="11027516" y="5328725"/>
            <a:ext cx="1281289" cy="1371600"/>
          </a:xfrm>
          <a:prstGeom prst="rect">
            <a:avLst/>
          </a:prstGeom>
        </p:spPr>
      </p:pic>
      <p:pic>
        <p:nvPicPr>
          <p:cNvPr id="11" name="Picture 10">
            <a:extLst>
              <a:ext uri="{FF2B5EF4-FFF2-40B4-BE49-F238E27FC236}">
                <a16:creationId xmlns:a16="http://schemas.microsoft.com/office/drawing/2014/main" id="{5FD0D582-45FA-5BA2-9BBF-9DFFE7B7629F}"/>
              </a:ext>
            </a:extLst>
          </p:cNvPr>
          <p:cNvPicPr>
            <a:picLocks noChangeAspect="1"/>
          </p:cNvPicPr>
          <p:nvPr/>
        </p:nvPicPr>
        <p:blipFill>
          <a:blip r:embed="rId5"/>
          <a:stretch>
            <a:fillRect/>
          </a:stretch>
        </p:blipFill>
        <p:spPr>
          <a:xfrm>
            <a:off x="5477754" y="3886200"/>
            <a:ext cx="2543175" cy="2390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318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wunfair.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80">
                                          <p:stCondLst>
                                            <p:cond delay="0"/>
                                          </p:stCondLst>
                                        </p:cTn>
                                        <p:tgtEl>
                                          <p:spTgt spid="4">
                                            <p:txEl>
                                              <p:pRg st="0" end="0"/>
                                            </p:txEl>
                                          </p:spTgt>
                                        </p:tgtEl>
                                      </p:cBhvr>
                                    </p:animEffect>
                                    <p:anim calcmode="lin" valueType="num">
                                      <p:cBhvr>
                                        <p:cTn id="15"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xEl>
                                              <p:pRg st="0" end="0"/>
                                            </p:txEl>
                                          </p:spTgt>
                                        </p:tgtEl>
                                      </p:cBhvr>
                                      <p:to x="100000" y="60000"/>
                                    </p:animScale>
                                    <p:animScale>
                                      <p:cBhvr>
                                        <p:cTn id="21" dur="166" decel="50000">
                                          <p:stCondLst>
                                            <p:cond delay="676"/>
                                          </p:stCondLst>
                                        </p:cTn>
                                        <p:tgtEl>
                                          <p:spTgt spid="4">
                                            <p:txEl>
                                              <p:pRg st="0" end="0"/>
                                            </p:txEl>
                                          </p:spTgt>
                                        </p:tgtEl>
                                      </p:cBhvr>
                                      <p:to x="100000" y="100000"/>
                                    </p:animScale>
                                    <p:animScale>
                                      <p:cBhvr>
                                        <p:cTn id="22" dur="26">
                                          <p:stCondLst>
                                            <p:cond delay="1312"/>
                                          </p:stCondLst>
                                        </p:cTn>
                                        <p:tgtEl>
                                          <p:spTgt spid="4">
                                            <p:txEl>
                                              <p:pRg st="0" end="0"/>
                                            </p:txEl>
                                          </p:spTgt>
                                        </p:tgtEl>
                                      </p:cBhvr>
                                      <p:to x="100000" y="80000"/>
                                    </p:animScale>
                                    <p:animScale>
                                      <p:cBhvr>
                                        <p:cTn id="23" dur="166" decel="50000">
                                          <p:stCondLst>
                                            <p:cond delay="1338"/>
                                          </p:stCondLst>
                                        </p:cTn>
                                        <p:tgtEl>
                                          <p:spTgt spid="4">
                                            <p:txEl>
                                              <p:pRg st="0" end="0"/>
                                            </p:txEl>
                                          </p:spTgt>
                                        </p:tgtEl>
                                      </p:cBhvr>
                                      <p:to x="100000" y="100000"/>
                                    </p:animScale>
                                    <p:animScale>
                                      <p:cBhvr>
                                        <p:cTn id="24" dur="26">
                                          <p:stCondLst>
                                            <p:cond delay="1642"/>
                                          </p:stCondLst>
                                        </p:cTn>
                                        <p:tgtEl>
                                          <p:spTgt spid="4">
                                            <p:txEl>
                                              <p:pRg st="0" end="0"/>
                                            </p:txEl>
                                          </p:spTgt>
                                        </p:tgtEl>
                                      </p:cBhvr>
                                      <p:to x="100000" y="90000"/>
                                    </p:animScale>
                                    <p:animScale>
                                      <p:cBhvr>
                                        <p:cTn id="25" dur="166" decel="50000">
                                          <p:stCondLst>
                                            <p:cond delay="1668"/>
                                          </p:stCondLst>
                                        </p:cTn>
                                        <p:tgtEl>
                                          <p:spTgt spid="4">
                                            <p:txEl>
                                              <p:pRg st="0" end="0"/>
                                            </p:txEl>
                                          </p:spTgt>
                                        </p:tgtEl>
                                      </p:cBhvr>
                                      <p:to x="100000" y="100000"/>
                                    </p:animScale>
                                    <p:animScale>
                                      <p:cBhvr>
                                        <p:cTn id="26" dur="26">
                                          <p:stCondLst>
                                            <p:cond delay="1808"/>
                                          </p:stCondLst>
                                        </p:cTn>
                                        <p:tgtEl>
                                          <p:spTgt spid="4">
                                            <p:txEl>
                                              <p:pRg st="0" end="0"/>
                                            </p:txEl>
                                          </p:spTgt>
                                        </p:tgtEl>
                                      </p:cBhvr>
                                      <p:to x="100000" y="95000"/>
                                    </p:animScale>
                                    <p:animScale>
                                      <p:cBhvr>
                                        <p:cTn id="27" dur="166" decel="50000">
                                          <p:stCondLst>
                                            <p:cond delay="1834"/>
                                          </p:stCondLst>
                                        </p:cTn>
                                        <p:tgtEl>
                                          <p:spTgt spid="4">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 calcmode="lin" valueType="num">
                                      <p:cBhvr additive="base">
                                        <p:cTn id="3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2000"/>
                                        <p:tgtEl>
                                          <p:spTgt spid="4">
                                            <p:txEl>
                                              <p:pRg st="2" end="2"/>
                                            </p:txEl>
                                          </p:spTgt>
                                        </p:tgtEl>
                                      </p:cBhvr>
                                    </p:animEffect>
                                    <p:anim calcmode="lin" valueType="num">
                                      <p:cBhvr>
                                        <p:cTn id="39"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40" dur="20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2000"/>
                                        <p:tgtEl>
                                          <p:spTgt spid="4">
                                            <p:txEl>
                                              <p:pRg st="3" end="3"/>
                                            </p:txEl>
                                          </p:spTgt>
                                        </p:tgtEl>
                                      </p:cBhvr>
                                    </p:animEffect>
                                    <p:anim calcmode="lin" valueType="num">
                                      <p:cBhvr>
                                        <p:cTn id="46" dur="2000" fill="hold"/>
                                        <p:tgtEl>
                                          <p:spTgt spid="4">
                                            <p:txEl>
                                              <p:pRg st="3" end="3"/>
                                            </p:txEl>
                                          </p:spTgt>
                                        </p:tgtEl>
                                        <p:attrNameLst>
                                          <p:attrName>ppt_w</p:attrName>
                                        </p:attrNameLst>
                                      </p:cBhvr>
                                      <p:tavLst>
                                        <p:tav tm="0" fmla="#ppt_w*sin(2.5*pi*$)">
                                          <p:val>
                                            <p:fltVal val="0"/>
                                          </p:val>
                                        </p:tav>
                                        <p:tav tm="100000">
                                          <p:val>
                                            <p:fltVal val="1"/>
                                          </p:val>
                                        </p:tav>
                                      </p:tavLst>
                                    </p:anim>
                                    <p:anim calcmode="lin" valueType="num">
                                      <p:cBhvr>
                                        <p:cTn id="47" dur="2000" fill="hold"/>
                                        <p:tgtEl>
                                          <p:spTgt spid="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p:cTn id="52"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5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54"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3"/>
          <a:stretch>
            <a:fillRect/>
          </a:stretch>
        </p:blipFill>
        <p:spPr>
          <a:xfrm>
            <a:off x="11027516" y="5328725"/>
            <a:ext cx="1281289" cy="1371600"/>
          </a:xfrm>
          <a:prstGeom prst="rect">
            <a:avLst/>
          </a:prstGeom>
        </p:spPr>
      </p:pic>
      <p:sp>
        <p:nvSpPr>
          <p:cNvPr id="3" name="Title 2">
            <a:extLst>
              <a:ext uri="{FF2B5EF4-FFF2-40B4-BE49-F238E27FC236}">
                <a16:creationId xmlns:a16="http://schemas.microsoft.com/office/drawing/2014/main" id="{AF884007-535A-5D32-15DB-A0E837548491}"/>
              </a:ext>
            </a:extLst>
          </p:cNvPr>
          <p:cNvSpPr>
            <a:spLocks noGrp="1"/>
          </p:cNvSpPr>
          <p:nvPr>
            <p:ph type="title"/>
          </p:nvPr>
        </p:nvSpPr>
        <p:spPr>
          <a:xfrm>
            <a:off x="914400" y="853123"/>
            <a:ext cx="5947954" cy="1325563"/>
          </a:xfrm>
        </p:spPr>
        <p:txBody>
          <a:bodyPr>
            <a:normAutofit fontScale="90000"/>
          </a:bodyPr>
          <a:lstStyle/>
          <a:p>
            <a:r>
              <a:rPr lang="en-US" sz="4000" dirty="0"/>
              <a:t>What is KYTC asking me to model outside ORD?</a:t>
            </a:r>
          </a:p>
        </p:txBody>
      </p:sp>
      <p:sp>
        <p:nvSpPr>
          <p:cNvPr id="9" name="Text Placeholder 8">
            <a:extLst>
              <a:ext uri="{FF2B5EF4-FFF2-40B4-BE49-F238E27FC236}">
                <a16:creationId xmlns:a16="http://schemas.microsoft.com/office/drawing/2014/main" id="{6343CFB6-E422-03E2-38D8-8013190C409E}"/>
              </a:ext>
            </a:extLst>
          </p:cNvPr>
          <p:cNvSpPr>
            <a:spLocks noGrp="1"/>
          </p:cNvSpPr>
          <p:nvPr>
            <p:ph type="body" sz="quarter" idx="14"/>
          </p:nvPr>
        </p:nvSpPr>
        <p:spPr>
          <a:xfrm>
            <a:off x="2299879" y="2059623"/>
            <a:ext cx="9124950" cy="600075"/>
          </a:xfrm>
        </p:spPr>
        <p:txBody>
          <a:bodyPr/>
          <a:lstStyle/>
          <a:p>
            <a:r>
              <a:rPr lang="en-US" dirty="0"/>
              <a:t>FOR THE MOMENT</a:t>
            </a:r>
          </a:p>
        </p:txBody>
      </p:sp>
      <p:sp>
        <p:nvSpPr>
          <p:cNvPr id="12" name="Content Placeholder 11">
            <a:extLst>
              <a:ext uri="{FF2B5EF4-FFF2-40B4-BE49-F238E27FC236}">
                <a16:creationId xmlns:a16="http://schemas.microsoft.com/office/drawing/2014/main" id="{BA85681A-21F4-150B-338C-75B62BC8F8C1}"/>
              </a:ext>
            </a:extLst>
          </p:cNvPr>
          <p:cNvSpPr>
            <a:spLocks noGrp="1"/>
          </p:cNvSpPr>
          <p:nvPr>
            <p:ph sz="half" idx="2"/>
          </p:nvPr>
        </p:nvSpPr>
        <p:spPr>
          <a:xfrm>
            <a:off x="5436605" y="3026064"/>
            <a:ext cx="5366385" cy="3105150"/>
          </a:xfrm>
        </p:spPr>
        <p:txBody>
          <a:bodyPr/>
          <a:lstStyle/>
          <a:p>
            <a:pPr marL="742950" lvl="1" indent="-285750">
              <a:buFont typeface="Arial" panose="020B0604020202020204" pitchFamily="34" charset="0"/>
              <a:buChar char="•"/>
            </a:pPr>
            <a:r>
              <a:rPr lang="en-US" sz="1800" dirty="0">
                <a:solidFill>
                  <a:prstClr val="black"/>
                </a:solidFill>
                <a:latin typeface="Avenir Next LT Pro"/>
              </a:rPr>
              <a:t>Culvert headwater analysis</a:t>
            </a:r>
          </a:p>
          <a:p>
            <a:pPr marL="1200150" lvl="2" indent="-285750">
              <a:buFont typeface="Arial" panose="020B0604020202020204" pitchFamily="34" charset="0"/>
              <a:buChar char="•"/>
            </a:pPr>
            <a:r>
              <a:rPr lang="en-US" sz="1800" dirty="0">
                <a:solidFill>
                  <a:prstClr val="black"/>
                </a:solidFill>
                <a:latin typeface="Avenir Next LT Pro"/>
              </a:rPr>
              <a:t>Continue to use HY-8 for this analysis</a:t>
            </a:r>
          </a:p>
          <a:p>
            <a:pPr marL="1657350" lvl="3" indent="-285750"/>
            <a:r>
              <a:rPr lang="en-US" sz="1800" dirty="0">
                <a:solidFill>
                  <a:prstClr val="black"/>
                </a:solidFill>
              </a:rPr>
              <a:t>This includes headwall inlets into storm sewer systems.</a:t>
            </a:r>
            <a:endParaRPr lang="en-US" sz="1800" dirty="0">
              <a:solidFill>
                <a:prstClr val="black"/>
              </a:solidFill>
              <a:latin typeface="Avenir Next LT Pro"/>
            </a:endParaRPr>
          </a:p>
          <a:p>
            <a:pPr marL="1200150" lvl="2" indent="-285750">
              <a:buFont typeface="Arial" panose="020B0604020202020204" pitchFamily="34" charset="0"/>
              <a:buChar char="•"/>
            </a:pPr>
            <a:r>
              <a:rPr lang="en-US" sz="1800" dirty="0">
                <a:solidFill>
                  <a:prstClr val="black"/>
                </a:solidFill>
                <a:latin typeface="Avenir Next LT Pro"/>
              </a:rPr>
              <a:t>KYTC is optimistic Bentley will be correcting the issues with its culvert headwater analysis in a future release in the near future.</a:t>
            </a:r>
          </a:p>
          <a:p>
            <a:endParaRPr lang="en-US" dirty="0"/>
          </a:p>
        </p:txBody>
      </p:sp>
      <p:pic>
        <p:nvPicPr>
          <p:cNvPr id="5" name="Picture 4">
            <a:extLst>
              <a:ext uri="{FF2B5EF4-FFF2-40B4-BE49-F238E27FC236}">
                <a16:creationId xmlns:a16="http://schemas.microsoft.com/office/drawing/2014/main" id="{308F0244-540E-D1DE-6428-9D4944CCDC75}"/>
              </a:ext>
            </a:extLst>
          </p:cNvPr>
          <p:cNvPicPr>
            <a:picLocks noChangeAspect="1"/>
          </p:cNvPicPr>
          <p:nvPr/>
        </p:nvPicPr>
        <p:blipFill>
          <a:blip r:embed="rId4"/>
          <a:stretch>
            <a:fillRect/>
          </a:stretch>
        </p:blipFill>
        <p:spPr>
          <a:xfrm>
            <a:off x="746248" y="2891660"/>
            <a:ext cx="5151220" cy="2613285"/>
          </a:xfrm>
          <a:prstGeom prst="rect">
            <a:avLst/>
          </a:prstGeom>
        </p:spPr>
      </p:pic>
    </p:spTree>
    <p:extLst>
      <p:ext uri="{BB962C8B-B14F-4D97-AF65-F5344CB8AC3E}">
        <p14:creationId xmlns:p14="http://schemas.microsoft.com/office/powerpoint/2010/main" val="29127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wcantdo.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itch Rehabilitation Archives - Reduce Flooding">
            <a:extLst>
              <a:ext uri="{FF2B5EF4-FFF2-40B4-BE49-F238E27FC236}">
                <a16:creationId xmlns:a16="http://schemas.microsoft.com/office/drawing/2014/main" id="{E9E6BBFD-F4D4-787F-1DE7-B3A7B33D2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724" y="3260738"/>
            <a:ext cx="4655452" cy="3105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3"/>
          <a:stretch>
            <a:fillRect/>
          </a:stretch>
        </p:blipFill>
        <p:spPr>
          <a:xfrm>
            <a:off x="11027516" y="5328725"/>
            <a:ext cx="1281289" cy="1371600"/>
          </a:xfrm>
          <a:prstGeom prst="rect">
            <a:avLst/>
          </a:prstGeom>
        </p:spPr>
      </p:pic>
      <p:sp>
        <p:nvSpPr>
          <p:cNvPr id="3" name="Title 2">
            <a:extLst>
              <a:ext uri="{FF2B5EF4-FFF2-40B4-BE49-F238E27FC236}">
                <a16:creationId xmlns:a16="http://schemas.microsoft.com/office/drawing/2014/main" id="{AF884007-535A-5D32-15DB-A0E837548491}"/>
              </a:ext>
            </a:extLst>
          </p:cNvPr>
          <p:cNvSpPr>
            <a:spLocks noGrp="1"/>
          </p:cNvSpPr>
          <p:nvPr>
            <p:ph type="title"/>
          </p:nvPr>
        </p:nvSpPr>
        <p:spPr>
          <a:xfrm>
            <a:off x="914400" y="853123"/>
            <a:ext cx="5947954" cy="1325563"/>
          </a:xfrm>
        </p:spPr>
        <p:txBody>
          <a:bodyPr>
            <a:normAutofit fontScale="90000"/>
          </a:bodyPr>
          <a:lstStyle/>
          <a:p>
            <a:r>
              <a:rPr lang="en-US" sz="4000" dirty="0"/>
              <a:t>What is KYTC asking me to model outside ORD?</a:t>
            </a:r>
          </a:p>
        </p:txBody>
      </p:sp>
      <p:sp>
        <p:nvSpPr>
          <p:cNvPr id="9" name="Text Placeholder 8">
            <a:extLst>
              <a:ext uri="{FF2B5EF4-FFF2-40B4-BE49-F238E27FC236}">
                <a16:creationId xmlns:a16="http://schemas.microsoft.com/office/drawing/2014/main" id="{6343CFB6-E422-03E2-38D8-8013190C409E}"/>
              </a:ext>
            </a:extLst>
          </p:cNvPr>
          <p:cNvSpPr>
            <a:spLocks noGrp="1"/>
          </p:cNvSpPr>
          <p:nvPr>
            <p:ph type="body" sz="quarter" idx="14"/>
          </p:nvPr>
        </p:nvSpPr>
        <p:spPr>
          <a:xfrm>
            <a:off x="2299879" y="2059623"/>
            <a:ext cx="9124950" cy="600075"/>
          </a:xfrm>
        </p:spPr>
        <p:txBody>
          <a:bodyPr/>
          <a:lstStyle/>
          <a:p>
            <a:r>
              <a:rPr lang="en-US" dirty="0"/>
              <a:t>FOR THE MOMENT</a:t>
            </a:r>
          </a:p>
        </p:txBody>
      </p:sp>
      <p:sp>
        <p:nvSpPr>
          <p:cNvPr id="5" name="Content Placeholder 4">
            <a:extLst>
              <a:ext uri="{FF2B5EF4-FFF2-40B4-BE49-F238E27FC236}">
                <a16:creationId xmlns:a16="http://schemas.microsoft.com/office/drawing/2014/main" id="{5DC7CF8E-5478-45C5-21A3-7543F11DC1F2}"/>
              </a:ext>
            </a:extLst>
          </p:cNvPr>
          <p:cNvSpPr>
            <a:spLocks noGrp="1"/>
          </p:cNvSpPr>
          <p:nvPr>
            <p:ph sz="half" idx="1"/>
          </p:nvPr>
        </p:nvSpPr>
        <p:spPr>
          <a:xfrm>
            <a:off x="914400" y="2968534"/>
            <a:ext cx="4572002" cy="2399755"/>
          </a:xfrm>
        </p:spPr>
        <p:txBody>
          <a:bodyPr>
            <a:normAutofit fontScale="47500" lnSpcReduction="20000"/>
          </a:bodyPr>
          <a:lstStyle/>
          <a:p>
            <a:pPr marL="742950" lvl="1" indent="-285750">
              <a:buFont typeface="Arial" panose="020B0604020202020204" pitchFamily="34" charset="0"/>
              <a:buChar char="•"/>
            </a:pPr>
            <a:r>
              <a:rPr lang="en-US" sz="3800" dirty="0">
                <a:solidFill>
                  <a:prstClr val="black"/>
                </a:solidFill>
                <a:latin typeface="Avenir Next LT Pro"/>
              </a:rPr>
              <a:t>Channel Lining Analysis</a:t>
            </a:r>
          </a:p>
          <a:p>
            <a:pPr marL="1200150" lvl="2" indent="-285750">
              <a:buFont typeface="Arial" panose="020B0604020202020204" pitchFamily="34" charset="0"/>
              <a:buChar char="•"/>
            </a:pPr>
            <a:r>
              <a:rPr lang="en-US" sz="3800" dirty="0">
                <a:solidFill>
                  <a:prstClr val="black"/>
                </a:solidFill>
                <a:latin typeface="Avenir Next LT Pro"/>
              </a:rPr>
              <a:t>Continue to use the current KYTC Spreadsheet</a:t>
            </a:r>
          </a:p>
          <a:p>
            <a:pPr marL="1200150" lvl="2" indent="-285750">
              <a:buFont typeface="Arial" panose="020B0604020202020204" pitchFamily="34" charset="0"/>
              <a:buChar char="•"/>
            </a:pPr>
            <a:r>
              <a:rPr lang="en-US" sz="3800" dirty="0">
                <a:solidFill>
                  <a:prstClr val="black"/>
                </a:solidFill>
                <a:latin typeface="Avenir Next LT Pro"/>
              </a:rPr>
              <a:t>FHWA Toolbox Analysis is acceptable as well</a:t>
            </a:r>
          </a:p>
          <a:p>
            <a:pPr marL="1200150" lvl="2" indent="-285750">
              <a:buFont typeface="Arial" panose="020B0604020202020204" pitchFamily="34" charset="0"/>
              <a:buChar char="•"/>
            </a:pPr>
            <a:r>
              <a:rPr lang="en-US" sz="3800" dirty="0">
                <a:solidFill>
                  <a:prstClr val="black"/>
                </a:solidFill>
                <a:latin typeface="Avenir Next LT Pro"/>
              </a:rPr>
              <a:t>Bentley has shown a keen interest in providing this analysis</a:t>
            </a:r>
          </a:p>
          <a:p>
            <a:endParaRPr lang="en-US" dirty="0"/>
          </a:p>
        </p:txBody>
      </p:sp>
      <p:pic>
        <p:nvPicPr>
          <p:cNvPr id="4" name="Picture 3">
            <a:extLst>
              <a:ext uri="{FF2B5EF4-FFF2-40B4-BE49-F238E27FC236}">
                <a16:creationId xmlns:a16="http://schemas.microsoft.com/office/drawing/2014/main" id="{195D15E6-143E-CA34-CF4D-D65A079D38C8}"/>
              </a:ext>
            </a:extLst>
          </p:cNvPr>
          <p:cNvPicPr>
            <a:picLocks noChangeAspect="1"/>
          </p:cNvPicPr>
          <p:nvPr/>
        </p:nvPicPr>
        <p:blipFill rotWithShape="1">
          <a:blip r:embed="rId4"/>
          <a:srcRect r="45467"/>
          <a:stretch/>
        </p:blipFill>
        <p:spPr>
          <a:xfrm>
            <a:off x="6635162" y="497824"/>
            <a:ext cx="4392354" cy="2980975"/>
          </a:xfrm>
          <a:prstGeom prst="rect">
            <a:avLst/>
          </a:prstGeom>
          <a:ln>
            <a:noFill/>
          </a:ln>
          <a:effectLst>
            <a:outerShdw blurRad="292100" dist="139700" dir="2700000" algn="tl" rotWithShape="0">
              <a:srgbClr val="333333">
                <a:alpha val="65000"/>
              </a:srgbClr>
            </a:outerShdw>
          </a:effectLst>
        </p:spPr>
      </p:pic>
      <p:pic>
        <p:nvPicPr>
          <p:cNvPr id="1026" name="Picture 2" descr="Home | Bentley | Infrastructure Engineering Software">
            <a:extLst>
              <a:ext uri="{FF2B5EF4-FFF2-40B4-BE49-F238E27FC236}">
                <a16:creationId xmlns:a16="http://schemas.microsoft.com/office/drawing/2014/main" id="{B59135FD-806B-28A1-8F52-A30A3AA484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379" y="5325486"/>
            <a:ext cx="1969006" cy="11582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2895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circle(in)">
                                      <p:cBhvr>
                                        <p:cTn id="24" dur="2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80">
                                          <p:stCondLst>
                                            <p:cond delay="0"/>
                                          </p:stCondLst>
                                        </p:cTn>
                                        <p:tgtEl>
                                          <p:spTgt spid="5">
                                            <p:txEl>
                                              <p:pRg st="1" end="1"/>
                                            </p:txEl>
                                          </p:spTgt>
                                        </p:tgtEl>
                                      </p:cBhvr>
                                    </p:animEffect>
                                    <p:anim calcmode="lin" valueType="num">
                                      <p:cBhvr>
                                        <p:cTn id="30"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xEl>
                                              <p:pRg st="1" end="1"/>
                                            </p:txEl>
                                          </p:spTgt>
                                        </p:tgtEl>
                                      </p:cBhvr>
                                      <p:to x="100000" y="60000"/>
                                    </p:animScale>
                                    <p:animScale>
                                      <p:cBhvr>
                                        <p:cTn id="36" dur="166" decel="50000">
                                          <p:stCondLst>
                                            <p:cond delay="676"/>
                                          </p:stCondLst>
                                        </p:cTn>
                                        <p:tgtEl>
                                          <p:spTgt spid="5">
                                            <p:txEl>
                                              <p:pRg st="1" end="1"/>
                                            </p:txEl>
                                          </p:spTgt>
                                        </p:tgtEl>
                                      </p:cBhvr>
                                      <p:to x="100000" y="100000"/>
                                    </p:animScale>
                                    <p:animScale>
                                      <p:cBhvr>
                                        <p:cTn id="37" dur="26">
                                          <p:stCondLst>
                                            <p:cond delay="1312"/>
                                          </p:stCondLst>
                                        </p:cTn>
                                        <p:tgtEl>
                                          <p:spTgt spid="5">
                                            <p:txEl>
                                              <p:pRg st="1" end="1"/>
                                            </p:txEl>
                                          </p:spTgt>
                                        </p:tgtEl>
                                      </p:cBhvr>
                                      <p:to x="100000" y="80000"/>
                                    </p:animScale>
                                    <p:animScale>
                                      <p:cBhvr>
                                        <p:cTn id="38" dur="166" decel="50000">
                                          <p:stCondLst>
                                            <p:cond delay="1338"/>
                                          </p:stCondLst>
                                        </p:cTn>
                                        <p:tgtEl>
                                          <p:spTgt spid="5">
                                            <p:txEl>
                                              <p:pRg st="1" end="1"/>
                                            </p:txEl>
                                          </p:spTgt>
                                        </p:tgtEl>
                                      </p:cBhvr>
                                      <p:to x="100000" y="100000"/>
                                    </p:animScale>
                                    <p:animScale>
                                      <p:cBhvr>
                                        <p:cTn id="39" dur="26">
                                          <p:stCondLst>
                                            <p:cond delay="1642"/>
                                          </p:stCondLst>
                                        </p:cTn>
                                        <p:tgtEl>
                                          <p:spTgt spid="5">
                                            <p:txEl>
                                              <p:pRg st="1" end="1"/>
                                            </p:txEl>
                                          </p:spTgt>
                                        </p:tgtEl>
                                      </p:cBhvr>
                                      <p:to x="100000" y="90000"/>
                                    </p:animScale>
                                    <p:animScale>
                                      <p:cBhvr>
                                        <p:cTn id="40" dur="166" decel="50000">
                                          <p:stCondLst>
                                            <p:cond delay="1668"/>
                                          </p:stCondLst>
                                        </p:cTn>
                                        <p:tgtEl>
                                          <p:spTgt spid="5">
                                            <p:txEl>
                                              <p:pRg st="1" end="1"/>
                                            </p:txEl>
                                          </p:spTgt>
                                        </p:tgtEl>
                                      </p:cBhvr>
                                      <p:to x="100000" y="100000"/>
                                    </p:animScale>
                                    <p:animScale>
                                      <p:cBhvr>
                                        <p:cTn id="41" dur="26">
                                          <p:stCondLst>
                                            <p:cond delay="1808"/>
                                          </p:stCondLst>
                                        </p:cTn>
                                        <p:tgtEl>
                                          <p:spTgt spid="5">
                                            <p:txEl>
                                              <p:pRg st="1" end="1"/>
                                            </p:txEl>
                                          </p:spTgt>
                                        </p:tgtEl>
                                      </p:cBhvr>
                                      <p:to x="100000" y="95000"/>
                                    </p:animScale>
                                    <p:animScale>
                                      <p:cBhvr>
                                        <p:cTn id="42" dur="166" decel="50000">
                                          <p:stCondLst>
                                            <p:cond delay="1834"/>
                                          </p:stCondLst>
                                        </p:cTn>
                                        <p:tgtEl>
                                          <p:spTgt spid="5">
                                            <p:txEl>
                                              <p:pRg st="1" end="1"/>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wipe(down)">
                                      <p:cBhvr>
                                        <p:cTn id="47" dur="580">
                                          <p:stCondLst>
                                            <p:cond delay="0"/>
                                          </p:stCondLst>
                                        </p:cTn>
                                        <p:tgtEl>
                                          <p:spTgt spid="5">
                                            <p:txEl>
                                              <p:pRg st="2" end="2"/>
                                            </p:txEl>
                                          </p:spTgt>
                                        </p:tgtEl>
                                      </p:cBhvr>
                                    </p:animEffect>
                                    <p:anim calcmode="lin" valueType="num">
                                      <p:cBhvr>
                                        <p:cTn id="48"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5">
                                            <p:txEl>
                                              <p:pRg st="2" end="2"/>
                                            </p:txEl>
                                          </p:spTgt>
                                        </p:tgtEl>
                                      </p:cBhvr>
                                      <p:to x="100000" y="60000"/>
                                    </p:animScale>
                                    <p:animScale>
                                      <p:cBhvr>
                                        <p:cTn id="54" dur="166" decel="50000">
                                          <p:stCondLst>
                                            <p:cond delay="676"/>
                                          </p:stCondLst>
                                        </p:cTn>
                                        <p:tgtEl>
                                          <p:spTgt spid="5">
                                            <p:txEl>
                                              <p:pRg st="2" end="2"/>
                                            </p:txEl>
                                          </p:spTgt>
                                        </p:tgtEl>
                                      </p:cBhvr>
                                      <p:to x="100000" y="100000"/>
                                    </p:animScale>
                                    <p:animScale>
                                      <p:cBhvr>
                                        <p:cTn id="55" dur="26">
                                          <p:stCondLst>
                                            <p:cond delay="1312"/>
                                          </p:stCondLst>
                                        </p:cTn>
                                        <p:tgtEl>
                                          <p:spTgt spid="5">
                                            <p:txEl>
                                              <p:pRg st="2" end="2"/>
                                            </p:txEl>
                                          </p:spTgt>
                                        </p:tgtEl>
                                      </p:cBhvr>
                                      <p:to x="100000" y="80000"/>
                                    </p:animScale>
                                    <p:animScale>
                                      <p:cBhvr>
                                        <p:cTn id="56" dur="166" decel="50000">
                                          <p:stCondLst>
                                            <p:cond delay="1338"/>
                                          </p:stCondLst>
                                        </p:cTn>
                                        <p:tgtEl>
                                          <p:spTgt spid="5">
                                            <p:txEl>
                                              <p:pRg st="2" end="2"/>
                                            </p:txEl>
                                          </p:spTgt>
                                        </p:tgtEl>
                                      </p:cBhvr>
                                      <p:to x="100000" y="100000"/>
                                    </p:animScale>
                                    <p:animScale>
                                      <p:cBhvr>
                                        <p:cTn id="57" dur="26">
                                          <p:stCondLst>
                                            <p:cond delay="1642"/>
                                          </p:stCondLst>
                                        </p:cTn>
                                        <p:tgtEl>
                                          <p:spTgt spid="5">
                                            <p:txEl>
                                              <p:pRg st="2" end="2"/>
                                            </p:txEl>
                                          </p:spTgt>
                                        </p:tgtEl>
                                      </p:cBhvr>
                                      <p:to x="100000" y="90000"/>
                                    </p:animScale>
                                    <p:animScale>
                                      <p:cBhvr>
                                        <p:cTn id="58" dur="166" decel="50000">
                                          <p:stCondLst>
                                            <p:cond delay="1668"/>
                                          </p:stCondLst>
                                        </p:cTn>
                                        <p:tgtEl>
                                          <p:spTgt spid="5">
                                            <p:txEl>
                                              <p:pRg st="2" end="2"/>
                                            </p:txEl>
                                          </p:spTgt>
                                        </p:tgtEl>
                                      </p:cBhvr>
                                      <p:to x="100000" y="100000"/>
                                    </p:animScale>
                                    <p:animScale>
                                      <p:cBhvr>
                                        <p:cTn id="59" dur="26">
                                          <p:stCondLst>
                                            <p:cond delay="1808"/>
                                          </p:stCondLst>
                                        </p:cTn>
                                        <p:tgtEl>
                                          <p:spTgt spid="5">
                                            <p:txEl>
                                              <p:pRg st="2" end="2"/>
                                            </p:txEl>
                                          </p:spTgt>
                                        </p:tgtEl>
                                      </p:cBhvr>
                                      <p:to x="100000" y="95000"/>
                                    </p:animScale>
                                    <p:animScale>
                                      <p:cBhvr>
                                        <p:cTn id="60" dur="166" decel="50000">
                                          <p:stCondLst>
                                            <p:cond delay="1834"/>
                                          </p:stCondLst>
                                        </p:cTn>
                                        <p:tgtEl>
                                          <p:spTgt spid="5">
                                            <p:txEl>
                                              <p:pRg st="2" end="2"/>
                                            </p:txEl>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5">
                                            <p:txEl>
                                              <p:pRg st="3" end="3"/>
                                            </p:txEl>
                                          </p:spTgt>
                                        </p:tgtEl>
                                        <p:attrNameLst>
                                          <p:attrName>style.visibility</p:attrName>
                                        </p:attrNameLst>
                                      </p:cBhvr>
                                      <p:to>
                                        <p:strVal val="visible"/>
                                      </p:to>
                                    </p:set>
                                    <p:animEffect transition="in" filter="wipe(down)">
                                      <p:cBhvr>
                                        <p:cTn id="65" dur="580">
                                          <p:stCondLst>
                                            <p:cond delay="0"/>
                                          </p:stCondLst>
                                        </p:cTn>
                                        <p:tgtEl>
                                          <p:spTgt spid="5">
                                            <p:txEl>
                                              <p:pRg st="3" end="3"/>
                                            </p:txEl>
                                          </p:spTgt>
                                        </p:tgtEl>
                                      </p:cBhvr>
                                    </p:animEffect>
                                    <p:anim calcmode="lin" valueType="num">
                                      <p:cBhvr>
                                        <p:cTn id="66"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5">
                                            <p:txEl>
                                              <p:pRg st="3" end="3"/>
                                            </p:txEl>
                                          </p:spTgt>
                                        </p:tgtEl>
                                      </p:cBhvr>
                                      <p:to x="100000" y="60000"/>
                                    </p:animScale>
                                    <p:animScale>
                                      <p:cBhvr>
                                        <p:cTn id="72" dur="166" decel="50000">
                                          <p:stCondLst>
                                            <p:cond delay="676"/>
                                          </p:stCondLst>
                                        </p:cTn>
                                        <p:tgtEl>
                                          <p:spTgt spid="5">
                                            <p:txEl>
                                              <p:pRg st="3" end="3"/>
                                            </p:txEl>
                                          </p:spTgt>
                                        </p:tgtEl>
                                      </p:cBhvr>
                                      <p:to x="100000" y="100000"/>
                                    </p:animScale>
                                    <p:animScale>
                                      <p:cBhvr>
                                        <p:cTn id="73" dur="26">
                                          <p:stCondLst>
                                            <p:cond delay="1312"/>
                                          </p:stCondLst>
                                        </p:cTn>
                                        <p:tgtEl>
                                          <p:spTgt spid="5">
                                            <p:txEl>
                                              <p:pRg st="3" end="3"/>
                                            </p:txEl>
                                          </p:spTgt>
                                        </p:tgtEl>
                                      </p:cBhvr>
                                      <p:to x="100000" y="80000"/>
                                    </p:animScale>
                                    <p:animScale>
                                      <p:cBhvr>
                                        <p:cTn id="74" dur="166" decel="50000">
                                          <p:stCondLst>
                                            <p:cond delay="1338"/>
                                          </p:stCondLst>
                                        </p:cTn>
                                        <p:tgtEl>
                                          <p:spTgt spid="5">
                                            <p:txEl>
                                              <p:pRg st="3" end="3"/>
                                            </p:txEl>
                                          </p:spTgt>
                                        </p:tgtEl>
                                      </p:cBhvr>
                                      <p:to x="100000" y="100000"/>
                                    </p:animScale>
                                    <p:animScale>
                                      <p:cBhvr>
                                        <p:cTn id="75" dur="26">
                                          <p:stCondLst>
                                            <p:cond delay="1642"/>
                                          </p:stCondLst>
                                        </p:cTn>
                                        <p:tgtEl>
                                          <p:spTgt spid="5">
                                            <p:txEl>
                                              <p:pRg st="3" end="3"/>
                                            </p:txEl>
                                          </p:spTgt>
                                        </p:tgtEl>
                                      </p:cBhvr>
                                      <p:to x="100000" y="90000"/>
                                    </p:animScale>
                                    <p:animScale>
                                      <p:cBhvr>
                                        <p:cTn id="76" dur="166" decel="50000">
                                          <p:stCondLst>
                                            <p:cond delay="1668"/>
                                          </p:stCondLst>
                                        </p:cTn>
                                        <p:tgtEl>
                                          <p:spTgt spid="5">
                                            <p:txEl>
                                              <p:pRg st="3" end="3"/>
                                            </p:txEl>
                                          </p:spTgt>
                                        </p:tgtEl>
                                      </p:cBhvr>
                                      <p:to x="100000" y="100000"/>
                                    </p:animScale>
                                    <p:animScale>
                                      <p:cBhvr>
                                        <p:cTn id="77" dur="26">
                                          <p:stCondLst>
                                            <p:cond delay="1808"/>
                                          </p:stCondLst>
                                        </p:cTn>
                                        <p:tgtEl>
                                          <p:spTgt spid="5">
                                            <p:txEl>
                                              <p:pRg st="3" end="3"/>
                                            </p:txEl>
                                          </p:spTgt>
                                        </p:tgtEl>
                                      </p:cBhvr>
                                      <p:to x="100000" y="95000"/>
                                    </p:animScale>
                                    <p:animScale>
                                      <p:cBhvr>
                                        <p:cTn id="78" dur="166" decel="50000">
                                          <p:stCondLst>
                                            <p:cond delay="1834"/>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2"/>
          <a:stretch>
            <a:fillRect/>
          </a:stretch>
        </p:blipFill>
        <p:spPr>
          <a:xfrm>
            <a:off x="11027516" y="5328725"/>
            <a:ext cx="1281289" cy="1371600"/>
          </a:xfrm>
          <a:prstGeom prst="rect">
            <a:avLst/>
          </a:prstGeom>
        </p:spPr>
      </p:pic>
      <p:sp>
        <p:nvSpPr>
          <p:cNvPr id="3" name="Title 2">
            <a:extLst>
              <a:ext uri="{FF2B5EF4-FFF2-40B4-BE49-F238E27FC236}">
                <a16:creationId xmlns:a16="http://schemas.microsoft.com/office/drawing/2014/main" id="{AF884007-535A-5D32-15DB-A0E837548491}"/>
              </a:ext>
            </a:extLst>
          </p:cNvPr>
          <p:cNvSpPr>
            <a:spLocks noGrp="1"/>
          </p:cNvSpPr>
          <p:nvPr>
            <p:ph type="title"/>
          </p:nvPr>
        </p:nvSpPr>
        <p:spPr>
          <a:xfrm>
            <a:off x="914400" y="853123"/>
            <a:ext cx="5947954" cy="1325563"/>
          </a:xfrm>
        </p:spPr>
        <p:txBody>
          <a:bodyPr>
            <a:normAutofit fontScale="90000"/>
          </a:bodyPr>
          <a:lstStyle/>
          <a:p>
            <a:r>
              <a:rPr lang="en-US" sz="4000" dirty="0"/>
              <a:t>What is KYTC asking me to model outside ORD?</a:t>
            </a:r>
          </a:p>
        </p:txBody>
      </p:sp>
      <p:sp>
        <p:nvSpPr>
          <p:cNvPr id="9" name="Text Placeholder 8">
            <a:extLst>
              <a:ext uri="{FF2B5EF4-FFF2-40B4-BE49-F238E27FC236}">
                <a16:creationId xmlns:a16="http://schemas.microsoft.com/office/drawing/2014/main" id="{6343CFB6-E422-03E2-38D8-8013190C409E}"/>
              </a:ext>
            </a:extLst>
          </p:cNvPr>
          <p:cNvSpPr>
            <a:spLocks noGrp="1"/>
          </p:cNvSpPr>
          <p:nvPr>
            <p:ph type="body" sz="quarter" idx="14"/>
          </p:nvPr>
        </p:nvSpPr>
        <p:spPr>
          <a:xfrm>
            <a:off x="2299879" y="2059623"/>
            <a:ext cx="9124950" cy="600075"/>
          </a:xfrm>
        </p:spPr>
        <p:txBody>
          <a:bodyPr/>
          <a:lstStyle/>
          <a:p>
            <a:r>
              <a:rPr lang="en-US" dirty="0"/>
              <a:t>FOR THE MOMENT</a:t>
            </a:r>
          </a:p>
        </p:txBody>
      </p:sp>
      <p:sp>
        <p:nvSpPr>
          <p:cNvPr id="5" name="Content Placeholder 4">
            <a:extLst>
              <a:ext uri="{FF2B5EF4-FFF2-40B4-BE49-F238E27FC236}">
                <a16:creationId xmlns:a16="http://schemas.microsoft.com/office/drawing/2014/main" id="{5DC7CF8E-5478-45C5-21A3-7543F11DC1F2}"/>
              </a:ext>
            </a:extLst>
          </p:cNvPr>
          <p:cNvSpPr>
            <a:spLocks noGrp="1"/>
          </p:cNvSpPr>
          <p:nvPr>
            <p:ph sz="half" idx="1"/>
          </p:nvPr>
        </p:nvSpPr>
        <p:spPr>
          <a:xfrm>
            <a:off x="914400" y="2968534"/>
            <a:ext cx="4572002" cy="2399755"/>
          </a:xfrm>
        </p:spPr>
        <p:txBody>
          <a:bodyPr>
            <a:normAutofit/>
          </a:bodyPr>
          <a:lstStyle/>
          <a:p>
            <a:endParaRPr lang="en-US" dirty="0"/>
          </a:p>
        </p:txBody>
      </p:sp>
      <p:sp>
        <p:nvSpPr>
          <p:cNvPr id="12" name="Content Placeholder 11">
            <a:extLst>
              <a:ext uri="{FF2B5EF4-FFF2-40B4-BE49-F238E27FC236}">
                <a16:creationId xmlns:a16="http://schemas.microsoft.com/office/drawing/2014/main" id="{BA85681A-21F4-150B-338C-75B62BC8F8C1}"/>
              </a:ext>
            </a:extLst>
          </p:cNvPr>
          <p:cNvSpPr>
            <a:spLocks noGrp="1"/>
          </p:cNvSpPr>
          <p:nvPr>
            <p:ph sz="half" idx="2"/>
          </p:nvPr>
        </p:nvSpPr>
        <p:spPr>
          <a:xfrm>
            <a:off x="5245716" y="2990850"/>
            <a:ext cx="5784396" cy="3105150"/>
          </a:xfrm>
        </p:spPr>
        <p:txBody>
          <a:bodyPr>
            <a:normAutofit/>
          </a:bodyPr>
          <a:lstStyle/>
          <a:p>
            <a:pPr marL="742950" lvl="1" indent="-285750">
              <a:buFont typeface="Arial" panose="020B0604020202020204" pitchFamily="34" charset="0"/>
              <a:buChar char="•"/>
            </a:pPr>
            <a:r>
              <a:rPr lang="en-US" sz="1800" dirty="0">
                <a:solidFill>
                  <a:prstClr val="black"/>
                </a:solidFill>
                <a:latin typeface="Avenir Next LT Pro"/>
              </a:rPr>
              <a:t>Grated inlet analysis</a:t>
            </a:r>
          </a:p>
          <a:p>
            <a:pPr marL="1200150" lvl="2" indent="-285750">
              <a:buFont typeface="Arial" panose="020B0604020202020204" pitchFamily="34" charset="0"/>
              <a:buChar char="•"/>
            </a:pPr>
            <a:r>
              <a:rPr lang="en-US" sz="1800" dirty="0">
                <a:solidFill>
                  <a:prstClr val="black"/>
                </a:solidFill>
                <a:latin typeface="Avenir Next LT Pro"/>
              </a:rPr>
              <a:t>ORD currently does NOT allow for ditches to flow to the grate of an inlet</a:t>
            </a:r>
          </a:p>
          <a:p>
            <a:pPr marL="1200150" lvl="2" indent="-285750">
              <a:buFont typeface="Arial" panose="020B0604020202020204" pitchFamily="34" charset="0"/>
              <a:buChar char="•"/>
            </a:pPr>
            <a:r>
              <a:rPr lang="en-US" sz="1800" dirty="0">
                <a:solidFill>
                  <a:prstClr val="black"/>
                </a:solidFill>
                <a:latin typeface="Avenir Next LT Pro"/>
              </a:rPr>
              <a:t>Only flow from catchments can be read and analyzed</a:t>
            </a:r>
          </a:p>
          <a:p>
            <a:pPr marL="1200150" lvl="2" indent="-285750">
              <a:buFont typeface="Arial" panose="020B0604020202020204" pitchFamily="34" charset="0"/>
              <a:buChar char="•"/>
            </a:pPr>
            <a:r>
              <a:rPr lang="en-US" sz="1800" dirty="0">
                <a:solidFill>
                  <a:prstClr val="black"/>
                </a:solidFill>
                <a:latin typeface="Avenir Next LT Pro"/>
              </a:rPr>
              <a:t>KYTC has been working with Bentley to fix this issue</a:t>
            </a:r>
          </a:p>
          <a:p>
            <a:endParaRPr lang="en-US" sz="600" dirty="0"/>
          </a:p>
        </p:txBody>
      </p:sp>
      <p:pic>
        <p:nvPicPr>
          <p:cNvPr id="2050" name="Picture 2" descr="IV: CORRECTING UNSAFE DRAINAGE FEATURES | FHWA">
            <a:extLst>
              <a:ext uri="{FF2B5EF4-FFF2-40B4-BE49-F238E27FC236}">
                <a16:creationId xmlns:a16="http://schemas.microsoft.com/office/drawing/2014/main" id="{6C4EFAFF-AF09-6D4A-9D1E-A7263AD48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90" y="2786747"/>
            <a:ext cx="4917030" cy="325507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quot;Not Allowed&quot; Symbol 1">
            <a:extLst>
              <a:ext uri="{FF2B5EF4-FFF2-40B4-BE49-F238E27FC236}">
                <a16:creationId xmlns:a16="http://schemas.microsoft.com/office/drawing/2014/main" id="{1DB0FAFC-17A4-8821-02ED-72D01DC08DFF}"/>
              </a:ext>
            </a:extLst>
          </p:cNvPr>
          <p:cNvSpPr/>
          <p:nvPr/>
        </p:nvSpPr>
        <p:spPr>
          <a:xfrm>
            <a:off x="1263534" y="3034320"/>
            <a:ext cx="2538152" cy="2267039"/>
          </a:xfrm>
          <a:prstGeom prst="noSmoking">
            <a:avLst>
              <a:gd name="adj" fmla="val 40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90617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p:cTn id="1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8"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 calcmode="lin" valueType="num">
                                      <p:cBhvr additive="base">
                                        <p:cTn id="3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animEffect transition="in" filter="wipe(down)">
                                      <p:cBhvr>
                                        <p:cTn id="43" dur="580">
                                          <p:stCondLst>
                                            <p:cond delay="0"/>
                                          </p:stCondLst>
                                        </p:cTn>
                                        <p:tgtEl>
                                          <p:spTgt spid="12">
                                            <p:txEl>
                                              <p:pRg st="2" end="2"/>
                                            </p:txEl>
                                          </p:spTgt>
                                        </p:tgtEl>
                                      </p:cBhvr>
                                    </p:animEffect>
                                    <p:anim calcmode="lin" valueType="num">
                                      <p:cBhvr>
                                        <p:cTn id="44" dur="1822" tmFilter="0,0; 0.14,0.36; 0.43,0.73; 0.71,0.91; 1.0,1.0">
                                          <p:stCondLst>
                                            <p:cond delay="0"/>
                                          </p:stCondLst>
                                        </p:cTn>
                                        <p:tgtEl>
                                          <p:spTgt spid="12">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xEl>
                                              <p:pRg st="2" end="2"/>
                                            </p:txEl>
                                          </p:spTgt>
                                        </p:tgtEl>
                                      </p:cBhvr>
                                      <p:to x="100000" y="60000"/>
                                    </p:animScale>
                                    <p:animScale>
                                      <p:cBhvr>
                                        <p:cTn id="50" dur="166" decel="50000">
                                          <p:stCondLst>
                                            <p:cond delay="676"/>
                                          </p:stCondLst>
                                        </p:cTn>
                                        <p:tgtEl>
                                          <p:spTgt spid="12">
                                            <p:txEl>
                                              <p:pRg st="2" end="2"/>
                                            </p:txEl>
                                          </p:spTgt>
                                        </p:tgtEl>
                                      </p:cBhvr>
                                      <p:to x="100000" y="100000"/>
                                    </p:animScale>
                                    <p:animScale>
                                      <p:cBhvr>
                                        <p:cTn id="51" dur="26">
                                          <p:stCondLst>
                                            <p:cond delay="1312"/>
                                          </p:stCondLst>
                                        </p:cTn>
                                        <p:tgtEl>
                                          <p:spTgt spid="12">
                                            <p:txEl>
                                              <p:pRg st="2" end="2"/>
                                            </p:txEl>
                                          </p:spTgt>
                                        </p:tgtEl>
                                      </p:cBhvr>
                                      <p:to x="100000" y="80000"/>
                                    </p:animScale>
                                    <p:animScale>
                                      <p:cBhvr>
                                        <p:cTn id="52" dur="166" decel="50000">
                                          <p:stCondLst>
                                            <p:cond delay="1338"/>
                                          </p:stCondLst>
                                        </p:cTn>
                                        <p:tgtEl>
                                          <p:spTgt spid="12">
                                            <p:txEl>
                                              <p:pRg st="2" end="2"/>
                                            </p:txEl>
                                          </p:spTgt>
                                        </p:tgtEl>
                                      </p:cBhvr>
                                      <p:to x="100000" y="100000"/>
                                    </p:animScale>
                                    <p:animScale>
                                      <p:cBhvr>
                                        <p:cTn id="53" dur="26">
                                          <p:stCondLst>
                                            <p:cond delay="1642"/>
                                          </p:stCondLst>
                                        </p:cTn>
                                        <p:tgtEl>
                                          <p:spTgt spid="12">
                                            <p:txEl>
                                              <p:pRg st="2" end="2"/>
                                            </p:txEl>
                                          </p:spTgt>
                                        </p:tgtEl>
                                      </p:cBhvr>
                                      <p:to x="100000" y="90000"/>
                                    </p:animScale>
                                    <p:animScale>
                                      <p:cBhvr>
                                        <p:cTn id="54" dur="166" decel="50000">
                                          <p:stCondLst>
                                            <p:cond delay="1668"/>
                                          </p:stCondLst>
                                        </p:cTn>
                                        <p:tgtEl>
                                          <p:spTgt spid="12">
                                            <p:txEl>
                                              <p:pRg st="2" end="2"/>
                                            </p:txEl>
                                          </p:spTgt>
                                        </p:tgtEl>
                                      </p:cBhvr>
                                      <p:to x="100000" y="100000"/>
                                    </p:animScale>
                                    <p:animScale>
                                      <p:cBhvr>
                                        <p:cTn id="55" dur="26">
                                          <p:stCondLst>
                                            <p:cond delay="1808"/>
                                          </p:stCondLst>
                                        </p:cTn>
                                        <p:tgtEl>
                                          <p:spTgt spid="12">
                                            <p:txEl>
                                              <p:pRg st="2" end="2"/>
                                            </p:txEl>
                                          </p:spTgt>
                                        </p:tgtEl>
                                      </p:cBhvr>
                                      <p:to x="100000" y="95000"/>
                                    </p:animScale>
                                    <p:animScale>
                                      <p:cBhvr>
                                        <p:cTn id="56" dur="166" decel="50000">
                                          <p:stCondLst>
                                            <p:cond delay="1834"/>
                                          </p:stCondLst>
                                        </p:cTn>
                                        <p:tgtEl>
                                          <p:spTgt spid="12">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p:cTn id="61" dur="10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2" dur="1000" fill="hold"/>
                                        <p:tgtEl>
                                          <p:spTgt spid="12">
                                            <p:txEl>
                                              <p:pRg st="3" end="3"/>
                                            </p:txEl>
                                          </p:spTgt>
                                        </p:tgtEl>
                                        <p:attrNameLst>
                                          <p:attrName>ppt_h</p:attrName>
                                        </p:attrNameLst>
                                      </p:cBhvr>
                                      <p:tavLst>
                                        <p:tav tm="0">
                                          <p:val>
                                            <p:fltVal val="0"/>
                                          </p:val>
                                        </p:tav>
                                        <p:tav tm="100000">
                                          <p:val>
                                            <p:strVal val="#ppt_h"/>
                                          </p:val>
                                        </p:tav>
                                      </p:tavLst>
                                    </p:anim>
                                    <p:anim calcmode="lin" valueType="num">
                                      <p:cBhvr>
                                        <p:cTn id="63" dur="1000" fill="hold"/>
                                        <p:tgtEl>
                                          <p:spTgt spid="12">
                                            <p:txEl>
                                              <p:pRg st="3" end="3"/>
                                            </p:txEl>
                                          </p:spTgt>
                                        </p:tgtEl>
                                        <p:attrNameLst>
                                          <p:attrName>style.rotation</p:attrName>
                                        </p:attrNameLst>
                                      </p:cBhvr>
                                      <p:tavLst>
                                        <p:tav tm="0">
                                          <p:val>
                                            <p:fltVal val="90"/>
                                          </p:val>
                                        </p:tav>
                                        <p:tav tm="100000">
                                          <p:val>
                                            <p:fltVal val="0"/>
                                          </p:val>
                                        </p:tav>
                                      </p:tavLst>
                                    </p:anim>
                                    <p:animEffect transition="in" filter="fade">
                                      <p:cBhvr>
                                        <p:cTn id="64"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build="p"/>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EAAD-3A3F-AABC-917F-A3E8EE5CCF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9D11B3C-0ED4-D527-E8D7-9164BE284010}"/>
              </a:ext>
            </a:extLst>
          </p:cNvPr>
          <p:cNvSpPr>
            <a:spLocks noGrp="1"/>
          </p:cNvSpPr>
          <p:nvPr>
            <p:ph type="subTitle" idx="1"/>
          </p:nvPr>
        </p:nvSpPr>
        <p:spPr/>
        <p:txBody>
          <a:bodyPr/>
          <a:lstStyle/>
          <a:p>
            <a:endParaRPr lang="en-US"/>
          </a:p>
        </p:txBody>
      </p:sp>
      <p:pic>
        <p:nvPicPr>
          <p:cNvPr id="5" name="Picture 4" descr="Stars and galaxies in space&#10;&#10;Description automatically generated with medium confidence">
            <a:extLst>
              <a:ext uri="{FF2B5EF4-FFF2-40B4-BE49-F238E27FC236}">
                <a16:creationId xmlns:a16="http://schemas.microsoft.com/office/drawing/2014/main" id="{28B03E43-0E95-CF6B-6F3D-6A775C21F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rot lat="0" lon="0" rev="0"/>
            </a:camera>
            <a:lightRig rig="threePt" dir="t"/>
          </a:scene3d>
        </p:spPr>
      </p:pic>
      <p:sp>
        <p:nvSpPr>
          <p:cNvPr id="4" name="TextBox 3">
            <a:extLst>
              <a:ext uri="{FF2B5EF4-FFF2-40B4-BE49-F238E27FC236}">
                <a16:creationId xmlns:a16="http://schemas.microsoft.com/office/drawing/2014/main" id="{3FB8E88C-E563-F024-95A9-D639BCCC85EB}"/>
              </a:ext>
            </a:extLst>
          </p:cNvPr>
          <p:cNvSpPr txBox="1"/>
          <p:nvPr/>
        </p:nvSpPr>
        <p:spPr>
          <a:xfrm>
            <a:off x="-9067800" y="1051987"/>
            <a:ext cx="30840645" cy="5581593"/>
          </a:xfrm>
          <a:prstGeom prst="rect">
            <a:avLst/>
          </a:prstGeom>
          <a:noFill/>
        </p:spPr>
        <p:txBody>
          <a:bodyPr wrap="square" rtlCol="0">
            <a:spAutoFit/>
          </a:bodyPr>
          <a:lstStyle/>
          <a:p>
            <a:pPr marL="0" marR="0" algn="ctr">
              <a:lnSpc>
                <a:spcPts val="21000"/>
              </a:lnSpc>
              <a:spcBef>
                <a:spcPts val="0"/>
              </a:spcBef>
              <a:spcAft>
                <a:spcPts val="0"/>
              </a:spcAft>
            </a:pPr>
            <a:r>
              <a:rPr lang="en-US" sz="25000" b="1" spc="-100" dirty="0">
                <a:ln w="57150" cap="flat" cmpd="sng" algn="ctr">
                  <a:solidFill>
                    <a:srgbClr val="FFD966"/>
                  </a:solidFill>
                  <a:prstDash val="solid"/>
                  <a:round/>
                </a:ln>
                <a:noFill/>
                <a:effectLst>
                  <a:outerShdw blurRad="38100" dist="22860" dir="5400000" algn="tl">
                    <a:srgbClr val="000000">
                      <a:alpha val="30000"/>
                    </a:srgbClr>
                  </a:outerShdw>
                </a:effectLst>
                <a:latin typeface="Univers" panose="020B0503020202020204" pitchFamily="34" charset="0"/>
                <a:ea typeface="Calibri" panose="020F0502020204030204" pitchFamily="34" charset="0"/>
                <a:cs typeface="Times New Roman" panose="02020603050405020304" pitchFamily="18" charset="0"/>
              </a:rPr>
              <a:t>DRAINAGE DESIGN</a:t>
            </a:r>
            <a:endParaRPr lang="en-US" sz="25000" dirty="0">
              <a:effectLst/>
              <a:latin typeface="Univers" panose="020B0503020202020204" pitchFamily="34" charset="0"/>
              <a:ea typeface="Calibri" panose="020F0502020204030204" pitchFamily="34" charset="0"/>
              <a:cs typeface="Times New Roman" panose="02020603050405020304" pitchFamily="18" charset="0"/>
            </a:endParaRPr>
          </a:p>
          <a:p>
            <a:pPr marL="0" marR="0" algn="ctr">
              <a:lnSpc>
                <a:spcPts val="21000"/>
              </a:lnSpc>
              <a:spcBef>
                <a:spcPts val="0"/>
              </a:spcBef>
              <a:spcAft>
                <a:spcPts val="0"/>
              </a:spcAft>
            </a:pPr>
            <a:r>
              <a:rPr lang="en-US" sz="25000" b="1" spc="-100" dirty="0">
                <a:ln w="57150" cap="flat" cmpd="sng" algn="ctr">
                  <a:solidFill>
                    <a:srgbClr val="FFD966"/>
                  </a:solidFill>
                  <a:prstDash val="solid"/>
                  <a:round/>
                </a:ln>
                <a:noFill/>
                <a:effectLst>
                  <a:outerShdw blurRad="38100" dist="22860" dir="5400000" algn="tl">
                    <a:srgbClr val="000000">
                      <a:alpha val="30000"/>
                    </a:srgbClr>
                  </a:outerShdw>
                </a:effectLst>
                <a:latin typeface="Univers" panose="020B0503020202020204" pitchFamily="34" charset="0"/>
                <a:ea typeface="Calibri" panose="020F0502020204030204" pitchFamily="34" charset="0"/>
                <a:cs typeface="Times New Roman" panose="02020603050405020304" pitchFamily="18" charset="0"/>
              </a:rPr>
              <a:t>SOFTWARE WARS</a:t>
            </a:r>
            <a:endParaRPr lang="en-US" sz="25000" dirty="0">
              <a:effectLst/>
              <a:latin typeface="Univers" panose="020B0503020202020204" pitchFamily="34" charset="0"/>
              <a:ea typeface="Calibri" panose="020F0502020204030204" pitchFamily="34" charset="0"/>
              <a:cs typeface="Times New Roman" panose="02020603050405020304" pitchFamily="18" charset="0"/>
            </a:endParaRPr>
          </a:p>
        </p:txBody>
      </p:sp>
      <p:pic>
        <p:nvPicPr>
          <p:cNvPr id="12" name="star-wars-main-theme-(full)-made-with-Voicemod-technology">
            <a:hlinkClick r:id="" action="ppaction://media"/>
            <a:extLst>
              <a:ext uri="{FF2B5EF4-FFF2-40B4-BE49-F238E27FC236}">
                <a16:creationId xmlns:a16="http://schemas.microsoft.com/office/drawing/2014/main" id="{70BE54ED-243C-4101-3F15-932BC0303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3771" y="7246257"/>
            <a:ext cx="653143" cy="609600"/>
          </a:xfrm>
          <a:prstGeom prst="rect">
            <a:avLst/>
          </a:prstGeom>
        </p:spPr>
      </p:pic>
    </p:spTree>
    <p:extLst>
      <p:ext uri="{BB962C8B-B14F-4D97-AF65-F5344CB8AC3E}">
        <p14:creationId xmlns:p14="http://schemas.microsoft.com/office/powerpoint/2010/main" val="18863301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grpId="0" nodeType="clickEffect">
                                  <p:stCondLst>
                                    <p:cond delay="0"/>
                                  </p:stCondLst>
                                  <p:childTnLst>
                                    <p:anim calcmode="lin" valueType="num">
                                      <p:cBhvr>
                                        <p:cTn id="10" dur="5000"/>
                                        <p:tgtEl>
                                          <p:spTgt spid="4"/>
                                        </p:tgtEl>
                                        <p:attrNameLst>
                                          <p:attrName>ppt_w</p:attrName>
                                        </p:attrNameLst>
                                      </p:cBhvr>
                                      <p:tavLst>
                                        <p:tav tm="0">
                                          <p:val>
                                            <p:strVal val="ppt_w"/>
                                          </p:val>
                                        </p:tav>
                                        <p:tav tm="100000">
                                          <p:val>
                                            <p:fltVal val="0"/>
                                          </p:val>
                                        </p:tav>
                                      </p:tavLst>
                                    </p:anim>
                                    <p:anim calcmode="lin" valueType="num">
                                      <p:cBhvr>
                                        <p:cTn id="11" dur="5000"/>
                                        <p:tgtEl>
                                          <p:spTgt spid="4"/>
                                        </p:tgtEl>
                                        <p:attrNameLst>
                                          <p:attrName>ppt_h</p:attrName>
                                        </p:attrNameLst>
                                      </p:cBhvr>
                                      <p:tavLst>
                                        <p:tav tm="0">
                                          <p:val>
                                            <p:strVal val="ppt_h"/>
                                          </p:val>
                                        </p:tav>
                                        <p:tav tm="100000">
                                          <p:val>
                                            <p:fltVal val="0"/>
                                          </p:val>
                                        </p:tav>
                                      </p:tavLst>
                                    </p:anim>
                                    <p:set>
                                      <p:cBhvr>
                                        <p:cTn id="12" dur="1" fill="hold">
                                          <p:stCondLst>
                                            <p:cond delay="4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2"/>
          <a:stretch>
            <a:fillRect/>
          </a:stretch>
        </p:blipFill>
        <p:spPr>
          <a:xfrm>
            <a:off x="11027516" y="5328725"/>
            <a:ext cx="1281289" cy="1371600"/>
          </a:xfrm>
          <a:prstGeom prst="rect">
            <a:avLst/>
          </a:prstGeom>
        </p:spPr>
      </p:pic>
      <p:sp>
        <p:nvSpPr>
          <p:cNvPr id="2" name="Title 1">
            <a:extLst>
              <a:ext uri="{FF2B5EF4-FFF2-40B4-BE49-F238E27FC236}">
                <a16:creationId xmlns:a16="http://schemas.microsoft.com/office/drawing/2014/main" id="{560F2CBB-D7CA-65BF-46C0-F0B1BCD2BA9F}"/>
              </a:ext>
            </a:extLst>
          </p:cNvPr>
          <p:cNvSpPr txBox="1">
            <a:spLocks/>
          </p:cNvSpPr>
          <p:nvPr/>
        </p:nvSpPr>
        <p:spPr>
          <a:xfrm>
            <a:off x="1222829" y="2536239"/>
            <a:ext cx="10969171"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chemeClr val="accent1"/>
                </a:solidFill>
                <a:latin typeface="+mj-lt"/>
                <a:ea typeface="+mn-ea"/>
                <a:cs typeface="+mn-cs"/>
              </a:rPr>
              <a:t>What Is KYTC Asking Me to Submit?</a:t>
            </a:r>
            <a:endParaRPr kumimoji="0" lang="en-IN" sz="4000" b="1" i="0" u="none" strike="noStrike" kern="1200" cap="none" spc="0" normalizeH="0" baseline="0" noProof="0" dirty="0">
              <a:ln>
                <a:noFill/>
              </a:ln>
              <a:solidFill>
                <a:schemeClr val="accent1"/>
              </a:solidFill>
              <a:effectLst/>
              <a:uLnTx/>
              <a:uFillTx/>
              <a:latin typeface="+mj-lt"/>
              <a:ea typeface="+mj-ea"/>
              <a:cs typeface="Arial" panose="020B0604020202020204" pitchFamily="34" charset="0"/>
            </a:endParaRPr>
          </a:p>
        </p:txBody>
      </p:sp>
      <p:sp>
        <p:nvSpPr>
          <p:cNvPr id="3" name="TextBox 2">
            <a:extLst>
              <a:ext uri="{FF2B5EF4-FFF2-40B4-BE49-F238E27FC236}">
                <a16:creationId xmlns:a16="http://schemas.microsoft.com/office/drawing/2014/main" id="{7233DCEA-62EA-19E9-1A31-820D2951BCE3}"/>
              </a:ext>
            </a:extLst>
          </p:cNvPr>
          <p:cNvSpPr txBox="1"/>
          <p:nvPr/>
        </p:nvSpPr>
        <p:spPr>
          <a:xfrm>
            <a:off x="1387388" y="3267759"/>
            <a:ext cx="9131474" cy="646331"/>
          </a:xfrm>
          <a:prstGeom prst="rect">
            <a:avLst/>
          </a:prstGeom>
          <a:noFill/>
        </p:spPr>
        <p:txBody>
          <a:bodyPr wrap="square" rtlCol="0">
            <a:spAutoFit/>
          </a:bodyPr>
          <a:lstStyle/>
          <a:p>
            <a:r>
              <a:rPr lang="en-US" dirty="0">
                <a:hlinkClick r:id="rId3"/>
              </a:rPr>
              <a:t>https://transportation.ky.gov/Highway-Design/Pages/Drainage-Folder.aspx</a:t>
            </a:r>
            <a:endParaRPr lang="en-US" dirty="0"/>
          </a:p>
          <a:p>
            <a:endParaRPr lang="en-US" dirty="0"/>
          </a:p>
        </p:txBody>
      </p:sp>
    </p:spTree>
    <p:extLst>
      <p:ext uri="{BB962C8B-B14F-4D97-AF65-F5344CB8AC3E}">
        <p14:creationId xmlns:p14="http://schemas.microsoft.com/office/powerpoint/2010/main" val="200163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2"/>
          <a:stretch>
            <a:fillRect/>
          </a:stretch>
        </p:blipFill>
        <p:spPr>
          <a:xfrm>
            <a:off x="11027516" y="5328725"/>
            <a:ext cx="1281289" cy="1371600"/>
          </a:xfrm>
          <a:prstGeom prst="rect">
            <a:avLst/>
          </a:prstGeom>
        </p:spPr>
      </p:pic>
      <p:sp>
        <p:nvSpPr>
          <p:cNvPr id="3" name="Title 2">
            <a:extLst>
              <a:ext uri="{FF2B5EF4-FFF2-40B4-BE49-F238E27FC236}">
                <a16:creationId xmlns:a16="http://schemas.microsoft.com/office/drawing/2014/main" id="{38393DB2-AFD3-C039-612F-99AC3954D02B}"/>
              </a:ext>
            </a:extLst>
          </p:cNvPr>
          <p:cNvSpPr>
            <a:spLocks noGrp="1"/>
          </p:cNvSpPr>
          <p:nvPr>
            <p:ph type="title"/>
          </p:nvPr>
        </p:nvSpPr>
        <p:spPr>
          <a:xfrm>
            <a:off x="1082041" y="226643"/>
            <a:ext cx="10761616" cy="662940"/>
          </a:xfrm>
        </p:spPr>
        <p:txBody>
          <a:bodyPr>
            <a:normAutofit fontScale="90000"/>
          </a:bodyPr>
          <a:lstStyle/>
          <a:p>
            <a:r>
              <a:rPr lang="en-US" sz="4000" dirty="0"/>
              <a:t>How to – Time Concentration EXAMPLE</a:t>
            </a:r>
          </a:p>
        </p:txBody>
      </p:sp>
      <p:sp>
        <p:nvSpPr>
          <p:cNvPr id="5" name="Text Placeholder 4">
            <a:extLst>
              <a:ext uri="{FF2B5EF4-FFF2-40B4-BE49-F238E27FC236}">
                <a16:creationId xmlns:a16="http://schemas.microsoft.com/office/drawing/2014/main" id="{27AFC083-3D6B-46FF-812E-399ECCDF3A56}"/>
              </a:ext>
            </a:extLst>
          </p:cNvPr>
          <p:cNvSpPr>
            <a:spLocks noGrp="1"/>
          </p:cNvSpPr>
          <p:nvPr>
            <p:ph type="body" sz="quarter" idx="13"/>
          </p:nvPr>
        </p:nvSpPr>
        <p:spPr>
          <a:xfrm>
            <a:off x="4157799" y="889583"/>
            <a:ext cx="7354932" cy="5413940"/>
          </a:xfrm>
        </p:spPr>
        <p:txBody>
          <a:bodyPr>
            <a:normAutofit lnSpcReduction="10000"/>
          </a:bodyPr>
          <a:lstStyle/>
          <a:p>
            <a:pPr marL="342900" indent="-342900">
              <a:lnSpc>
                <a:spcPct val="110000"/>
              </a:lnSpc>
              <a:buFont typeface="+mj-lt"/>
              <a:buAutoNum type="arabicPeriod"/>
            </a:pPr>
            <a:r>
              <a:rPr lang="en-US" dirty="0"/>
              <a:t>Reference Terrain with contours</a:t>
            </a:r>
          </a:p>
          <a:p>
            <a:pPr marL="800100" lvl="1" indent="-342900">
              <a:buFont typeface="+mj-lt"/>
              <a:buAutoNum type="alphaLcParenR"/>
            </a:pPr>
            <a:r>
              <a:rPr lang="en-US" dirty="0"/>
              <a:t>Existing Terrain at 10-foot major/2-foot minor contours</a:t>
            </a:r>
          </a:p>
          <a:p>
            <a:pPr marL="800100" lvl="1" indent="-342900">
              <a:buFont typeface="+mj-lt"/>
              <a:buAutoNum type="alphaLcParenR"/>
            </a:pPr>
            <a:r>
              <a:rPr lang="en-US" dirty="0"/>
              <a:t>If drainage area is outside project mapping, download 5-foot Statewide LIDAR, convert to Terrain, and display contours (trip around project mapping as needed.</a:t>
            </a:r>
          </a:p>
          <a:p>
            <a:pPr marL="800100" lvl="1" indent="-342900">
              <a:buFont typeface="+mj-lt"/>
              <a:buAutoNum type="alphaLcParenR"/>
            </a:pPr>
            <a:r>
              <a:rPr lang="en-US" dirty="0"/>
              <a:t>Proposed Terrain at 1-foot major, 0.2-foot minor contours</a:t>
            </a:r>
          </a:p>
          <a:p>
            <a:pPr marL="342900" indent="-342900">
              <a:lnSpc>
                <a:spcPct val="110000"/>
              </a:lnSpc>
              <a:buFont typeface="+mj-lt"/>
              <a:buAutoNum type="arabicPeriod"/>
            </a:pPr>
            <a:r>
              <a:rPr lang="en-US" dirty="0"/>
              <a:t>Draw the catchment (drainage area) in question in.</a:t>
            </a:r>
          </a:p>
          <a:p>
            <a:pPr marL="342900" indent="-342900">
              <a:lnSpc>
                <a:spcPct val="110000"/>
              </a:lnSpc>
              <a:buFont typeface="+mj-lt"/>
              <a:buAutoNum type="arabicPeriod"/>
            </a:pPr>
            <a:r>
              <a:rPr lang="en-US" dirty="0"/>
              <a:t>Draw in line segments representing overland, shallow concentrate and channel flow.</a:t>
            </a:r>
          </a:p>
          <a:p>
            <a:pPr marL="800100" lvl="1" indent="-342900">
              <a:buFont typeface="+mj-lt"/>
              <a:buAutoNum type="alphaLcParenR"/>
            </a:pPr>
            <a:r>
              <a:rPr lang="en-US" dirty="0"/>
              <a:t>Multiple line segments can be used for shallow concentrated flow if there is a major change in slope or roughness.</a:t>
            </a:r>
          </a:p>
          <a:p>
            <a:pPr marL="800100" lvl="1" indent="-342900">
              <a:buFont typeface="+mj-lt"/>
              <a:buAutoNum type="alphaLcParenR"/>
            </a:pPr>
            <a:r>
              <a:rPr lang="en-US" dirty="0"/>
              <a:t>An ORD profile can be pulled from the line segment to get the slope elements</a:t>
            </a:r>
          </a:p>
          <a:p>
            <a:pPr marL="342900" indent="-342900">
              <a:lnSpc>
                <a:spcPct val="110000"/>
              </a:lnSpc>
              <a:buFont typeface="+mj-lt"/>
              <a:buAutoNum type="arabicPeriod"/>
            </a:pPr>
            <a:r>
              <a:rPr lang="en-US" dirty="0"/>
              <a:t>For the channel flow, a line should also be drawn to show where a representative channel section is being used.</a:t>
            </a:r>
          </a:p>
          <a:p>
            <a:pPr marL="800100" lvl="1" indent="-342900">
              <a:buFont typeface="+mj-lt"/>
              <a:buAutoNum type="alphaLcParenR"/>
            </a:pPr>
            <a:r>
              <a:rPr lang="en-US" dirty="0"/>
              <a:t>KYTC will have a spreadsheet that designer can enter basic X,Y elements of channel to get area and wetted perimeter.</a:t>
            </a:r>
          </a:p>
          <a:p>
            <a:pPr marL="800100" lvl="1" indent="-342900">
              <a:buFont typeface="+mj-lt"/>
              <a:buAutoNum type="alphaLcParenR"/>
            </a:pPr>
            <a:r>
              <a:rPr lang="en-US" dirty="0"/>
              <a:t>If a channel isn’t evident, keep using shallow concentrate segments until it is! </a:t>
            </a:r>
          </a:p>
          <a:p>
            <a:pPr marL="742950"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514345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E7F51C7C-4134-AC19-F5C4-744FB5822CDB}"/>
              </a:ext>
            </a:extLst>
          </p:cNvPr>
          <p:cNvSpPr txBox="1">
            <a:spLocks/>
          </p:cNvSpPr>
          <p:nvPr/>
        </p:nvSpPr>
        <p:spPr>
          <a:xfrm>
            <a:off x="1082041" y="226643"/>
            <a:ext cx="10761616" cy="662940"/>
          </a:xfrm>
          <a:prstGeom prst="rect">
            <a:avLst/>
          </a:prstGeom>
        </p:spPr>
        <p:txBody>
          <a:bodyPr vert="horz" lIns="91440" tIns="45720" rIns="91440" bIns="45720" rtlCol="0" anchor="t" anchorCtr="0">
            <a:normAutofit fontScale="90000"/>
          </a:bodyPr>
          <a:lstStyle>
            <a:lvl1pPr algn="l" defTabSz="914400" rtl="0" eaLnBrk="1" latinLnBrk="0" hangingPunct="1">
              <a:lnSpc>
                <a:spcPct val="90000"/>
              </a:lnSpc>
              <a:spcBef>
                <a:spcPct val="0"/>
              </a:spcBef>
              <a:buNone/>
              <a:defRPr sz="4400" b="1" kern="1200" cap="all" baseline="0">
                <a:solidFill>
                  <a:schemeClr val="accent1"/>
                </a:solidFill>
                <a:latin typeface="+mj-lt"/>
                <a:ea typeface="+mj-ea"/>
                <a:cs typeface="+mj-cs"/>
              </a:defRPr>
            </a:lvl1pPr>
          </a:lstStyle>
          <a:p>
            <a:r>
              <a:rPr lang="en-US" sz="4000" dirty="0"/>
              <a:t>Hopefully your MINDS HAVE BEEN BLOWN</a:t>
            </a:r>
          </a:p>
        </p:txBody>
      </p:sp>
      <p:pic>
        <p:nvPicPr>
          <p:cNvPr id="2" name="Picture 1" descr="Logo&#10;&#10;Description automatically generated">
            <a:extLst>
              <a:ext uri="{FF2B5EF4-FFF2-40B4-BE49-F238E27FC236}">
                <a16:creationId xmlns:a16="http://schemas.microsoft.com/office/drawing/2014/main" id="{6107AD43-BE26-6840-B5E4-EE425F77491D}"/>
              </a:ext>
            </a:extLst>
          </p:cNvPr>
          <p:cNvPicPr>
            <a:picLocks noChangeAspect="1"/>
          </p:cNvPicPr>
          <p:nvPr/>
        </p:nvPicPr>
        <p:blipFill>
          <a:blip r:embed="rId4"/>
          <a:stretch>
            <a:fillRect/>
          </a:stretch>
        </p:blipFill>
        <p:spPr>
          <a:xfrm>
            <a:off x="11027516" y="5328725"/>
            <a:ext cx="1281289" cy="1371600"/>
          </a:xfrm>
          <a:prstGeom prst="rect">
            <a:avLst/>
          </a:prstGeom>
        </p:spPr>
      </p:pic>
      <p:pic>
        <p:nvPicPr>
          <p:cNvPr id="6" name="Death Star Explosion">
            <a:hlinkClick r:id="" action="ppaction://media"/>
            <a:extLst>
              <a:ext uri="{FF2B5EF4-FFF2-40B4-BE49-F238E27FC236}">
                <a16:creationId xmlns:a16="http://schemas.microsoft.com/office/drawing/2014/main" id="{DB70DFEB-EE28-EA94-94B1-434A4D55A9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3142" y="936852"/>
            <a:ext cx="10526486" cy="5921148"/>
          </a:xfrm>
          <a:prstGeom prst="rect">
            <a:avLst/>
          </a:prstGeom>
        </p:spPr>
      </p:pic>
    </p:spTree>
    <p:extLst>
      <p:ext uri="{BB962C8B-B14F-4D97-AF65-F5344CB8AC3E}">
        <p14:creationId xmlns:p14="http://schemas.microsoft.com/office/powerpoint/2010/main" val="210982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70E-FFB1-EFD8-2F1A-AD342CA136CA}"/>
              </a:ext>
            </a:extLst>
          </p:cNvPr>
          <p:cNvSpPr>
            <a:spLocks noGrp="1"/>
          </p:cNvSpPr>
          <p:nvPr>
            <p:ph type="title"/>
          </p:nvPr>
        </p:nvSpPr>
        <p:spPr>
          <a:xfrm>
            <a:off x="1698683" y="2340032"/>
            <a:ext cx="11277600" cy="1325880"/>
          </a:xfrm>
        </p:spPr>
        <p:txBody>
          <a:bodyPr>
            <a:normAutofit/>
          </a:bodyPr>
          <a:lstStyle/>
          <a:p>
            <a:pPr algn="ctr"/>
            <a:r>
              <a:rPr lang="en-US" sz="7200" dirty="0"/>
              <a:t>QUESTIONS???</a:t>
            </a:r>
          </a:p>
        </p:txBody>
      </p:sp>
      <p:pic>
        <p:nvPicPr>
          <p:cNvPr id="3" name="Picture 2" descr="Logo&#10;&#10;Description automatically generated">
            <a:extLst>
              <a:ext uri="{FF2B5EF4-FFF2-40B4-BE49-F238E27FC236}">
                <a16:creationId xmlns:a16="http://schemas.microsoft.com/office/drawing/2014/main" id="{BD42CDD2-1F0C-4F47-B2D2-50A39676549E}"/>
              </a:ext>
            </a:extLst>
          </p:cNvPr>
          <p:cNvPicPr>
            <a:picLocks noChangeAspect="1"/>
          </p:cNvPicPr>
          <p:nvPr/>
        </p:nvPicPr>
        <p:blipFill>
          <a:blip r:embed="rId4"/>
          <a:stretch>
            <a:fillRect/>
          </a:stretch>
        </p:blipFill>
        <p:spPr>
          <a:xfrm>
            <a:off x="11027516" y="5328725"/>
            <a:ext cx="1281289" cy="1371600"/>
          </a:xfrm>
          <a:prstGeom prst="rect">
            <a:avLst/>
          </a:prstGeom>
        </p:spPr>
      </p:pic>
      <p:pic>
        <p:nvPicPr>
          <p:cNvPr id="4" name="Star Wars - Cantina Song">
            <a:hlinkClick r:id="" action="ppaction://media"/>
            <a:extLst>
              <a:ext uri="{FF2B5EF4-FFF2-40B4-BE49-F238E27FC236}">
                <a16:creationId xmlns:a16="http://schemas.microsoft.com/office/drawing/2014/main" id="{7C3CC007-137A-C349-318B-C3E209084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33514" y="2830285"/>
            <a:ext cx="609600" cy="609600"/>
          </a:xfrm>
          <a:prstGeom prst="rect">
            <a:avLst/>
          </a:prstGeom>
        </p:spPr>
      </p:pic>
    </p:spTree>
    <p:extLst>
      <p:ext uri="{BB962C8B-B14F-4D97-AF65-F5344CB8AC3E}">
        <p14:creationId xmlns:p14="http://schemas.microsoft.com/office/powerpoint/2010/main" val="134343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CEAAD-3A3F-AABC-917F-A3E8EE5CCF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9D11B3C-0ED4-D527-E8D7-9164BE284010}"/>
              </a:ext>
            </a:extLst>
          </p:cNvPr>
          <p:cNvSpPr>
            <a:spLocks noGrp="1"/>
          </p:cNvSpPr>
          <p:nvPr>
            <p:ph type="subTitle" idx="1"/>
          </p:nvPr>
        </p:nvSpPr>
        <p:spPr/>
        <p:txBody>
          <a:bodyPr/>
          <a:lstStyle/>
          <a:p>
            <a:endParaRPr lang="en-US"/>
          </a:p>
        </p:txBody>
      </p:sp>
      <p:pic>
        <p:nvPicPr>
          <p:cNvPr id="5" name="Picture 4" descr="Stars and galaxies in space&#10;&#10;Description automatically generated with medium confidence">
            <a:extLst>
              <a:ext uri="{FF2B5EF4-FFF2-40B4-BE49-F238E27FC236}">
                <a16:creationId xmlns:a16="http://schemas.microsoft.com/office/drawing/2014/main" id="{28B03E43-0E95-CF6B-6F3D-6A775C21F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cene3d>
            <a:camera prst="orthographicFront">
              <a:rot lat="0" lon="0" rev="0"/>
            </a:camera>
            <a:lightRig rig="threePt" dir="t"/>
          </a:scene3d>
        </p:spPr>
      </p:pic>
      <p:sp>
        <p:nvSpPr>
          <p:cNvPr id="6" name="TextBox 5">
            <a:extLst>
              <a:ext uri="{FF2B5EF4-FFF2-40B4-BE49-F238E27FC236}">
                <a16:creationId xmlns:a16="http://schemas.microsoft.com/office/drawing/2014/main" id="{448C5B9D-1256-9EF9-8951-BE656DD5C781}"/>
              </a:ext>
            </a:extLst>
          </p:cNvPr>
          <p:cNvSpPr txBox="1"/>
          <p:nvPr/>
        </p:nvSpPr>
        <p:spPr>
          <a:xfrm>
            <a:off x="-1422400" y="6858000"/>
            <a:ext cx="14935200" cy="27972273"/>
          </a:xfrm>
          <a:prstGeom prst="rect">
            <a:avLst/>
          </a:prstGeom>
          <a:noFill/>
          <a:scene3d>
            <a:camera prst="perspectiveRelaxed">
              <a:rot lat="18600000" lon="0" rev="0"/>
            </a:camera>
            <a:lightRig rig="threePt" dir="t"/>
          </a:scene3d>
        </p:spPr>
        <p:txBody>
          <a:bodyPr wrap="square" rtlCol="0">
            <a:spAutoFit/>
            <a:scene3d>
              <a:camera prst="perspectiveRelaxed">
                <a:rot lat="17400000" lon="0" rev="0"/>
              </a:camera>
              <a:lightRig rig="threePt" dir="t"/>
            </a:scene3d>
          </a:bodyPr>
          <a:lstStyle/>
          <a:p>
            <a:pPr marL="0" marR="0" algn="ctr">
              <a:lnSpc>
                <a:spcPct val="107000"/>
              </a:lnSpc>
              <a:spcBef>
                <a:spcPts val="0"/>
              </a:spcBef>
              <a:spcAft>
                <a:spcPts val="800"/>
              </a:spcAft>
            </a:pPr>
            <a:r>
              <a:rPr lang="en-US" sz="6000" b="1"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rPr>
              <a:t>Episode MMMCCXLIV</a:t>
            </a:r>
          </a:p>
          <a:p>
            <a:pPr marL="0" marR="0" algn="ctr">
              <a:lnSpc>
                <a:spcPct val="107000"/>
              </a:lnSpc>
              <a:spcBef>
                <a:spcPts val="0"/>
              </a:spcBef>
              <a:spcAft>
                <a:spcPts val="800"/>
              </a:spcAft>
            </a:pPr>
            <a:r>
              <a:rPr lang="en-US" sz="5400" b="1" dirty="0">
                <a:solidFill>
                  <a:srgbClr val="FFC000"/>
                </a:solidFill>
                <a:latin typeface="Franklin Gothic Book" panose="020B0503020102020204" pitchFamily="34" charset="0"/>
                <a:ea typeface="Calibri" panose="020F0502020204030204" pitchFamily="34" charset="0"/>
                <a:cs typeface="Times New Roman" panose="02020603050405020304" pitchFamily="18" charset="0"/>
              </a:rPr>
              <a:t>(That’s Episode 3,244 for those of you that don’t do the Roman Numeral thing.  Doesn’t it seem like we have had that many drainage software programs???)</a:t>
            </a:r>
          </a:p>
          <a:p>
            <a:pPr marL="0" marR="0" algn="ctr">
              <a:lnSpc>
                <a:spcPct val="107000"/>
              </a:lnSpc>
              <a:spcBef>
                <a:spcPts val="0"/>
              </a:spcBef>
              <a:spcAft>
                <a:spcPts val="800"/>
              </a:spcAft>
            </a:pPr>
            <a:r>
              <a:rPr lang="en-US" sz="7200" b="1"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rPr>
              <a:t>RELEASE OF THE KYTC ORD DRAINAGE STANDARDS</a:t>
            </a:r>
          </a:p>
          <a:p>
            <a:pPr marL="0" marR="0">
              <a:lnSpc>
                <a:spcPct val="107000"/>
              </a:lnSpc>
              <a:spcBef>
                <a:spcPts val="0"/>
              </a:spcBef>
              <a:spcAft>
                <a:spcPts val="800"/>
              </a:spcAft>
            </a:pPr>
            <a:endParaRPr lang="en-US" sz="4000" b="1" dirty="0">
              <a:solidFill>
                <a:srgbClr val="FFC000"/>
              </a:solidFill>
              <a:latin typeface="Franklin Gothic Book" panose="020B05030201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6600" b="1" kern="1600"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rPr>
              <a:t>15 years ago, the fearless </a:t>
            </a:r>
            <a:r>
              <a:rPr lang="en-US" sz="6600" b="1" kern="1600" dirty="0">
                <a:solidFill>
                  <a:srgbClr val="FFC000"/>
                </a:solidFill>
                <a:latin typeface="Franklin Gothic Book" panose="020B0503020102020204" pitchFamily="34" charset="0"/>
                <a:ea typeface="Calibri" panose="020F0502020204030204" pitchFamily="34" charset="0"/>
                <a:cs typeface="Times New Roman" panose="02020603050405020304" pitchFamily="18" charset="0"/>
              </a:rPr>
              <a:t>KYTC Drainage </a:t>
            </a:r>
            <a:r>
              <a:rPr lang="en-US" sz="6600" b="1" dirty="0">
                <a:solidFill>
                  <a:srgbClr val="FFC000"/>
                </a:solidFill>
                <a:latin typeface="Franklin Gothic Book" panose="020B0503020102020204" pitchFamily="34" charset="0"/>
                <a:ea typeface="Calibri" panose="020F0502020204030204" pitchFamily="34" charset="0"/>
                <a:cs typeface="Times New Roman" panose="02020603050405020304" pitchFamily="18" charset="0"/>
              </a:rPr>
              <a:t>Branch Manager, </a:t>
            </a:r>
            <a:r>
              <a:rPr lang="en-US" sz="6600" b="1"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rPr>
              <a:t>David Moses, was leading an effort to use Bentley’s   </a:t>
            </a:r>
            <a:r>
              <a:rPr lang="en-US" sz="6600" b="1" dirty="0">
                <a:solidFill>
                  <a:srgbClr val="FFC000"/>
                </a:solidFill>
                <a:latin typeface="Franklin Gothic Book" panose="020B0503020102020204" pitchFamily="34" charset="0"/>
                <a:ea typeface="Calibri" panose="020F0502020204030204" pitchFamily="34" charset="0"/>
                <a:cs typeface="Times New Roman" panose="02020603050405020304" pitchFamily="18" charset="0"/>
              </a:rPr>
              <a:t>drainage program, </a:t>
            </a:r>
            <a:r>
              <a:rPr lang="en-US" sz="6600" b="1"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rPr>
              <a:t>Inroad’s   STORM   AND  SANITARY.</a:t>
            </a:r>
          </a:p>
          <a:p>
            <a:pPr marL="0" marR="0" algn="just">
              <a:lnSpc>
                <a:spcPct val="107000"/>
              </a:lnSpc>
              <a:spcBef>
                <a:spcPts val="0"/>
              </a:spcBef>
              <a:spcAft>
                <a:spcPts val="800"/>
              </a:spcAft>
            </a:pPr>
            <a:endParaRPr lang="en-US" sz="6600" b="1"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6600" b="1"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rPr>
              <a:t>Little did David know, Bentley was working on a new, more powerful design package – ORD!!!  With this program, the approach to both roadway and drainage design would be changed forever!</a:t>
            </a:r>
          </a:p>
          <a:p>
            <a:pPr marL="0" marR="0" algn="just">
              <a:lnSpc>
                <a:spcPct val="107000"/>
              </a:lnSpc>
              <a:spcBef>
                <a:spcPts val="0"/>
              </a:spcBef>
              <a:spcAft>
                <a:spcPts val="800"/>
              </a:spcAft>
            </a:pPr>
            <a:endParaRPr lang="en-US" sz="6600" b="1"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6600" b="1" dirty="0">
                <a:solidFill>
                  <a:srgbClr val="FFC000"/>
                </a:solidFill>
                <a:effectLst/>
                <a:latin typeface="Franklin Gothic Book" panose="020B0503020102020204" pitchFamily="34" charset="0"/>
                <a:ea typeface="Calibri" panose="020F0502020204030204" pitchFamily="34" charset="0"/>
                <a:cs typeface="Times New Roman" panose="02020603050405020304" pitchFamily="18" charset="0"/>
              </a:rPr>
              <a:t>Now the current KYTC Drainage Branch, led by the somewhat competent Tim    Robinson, is struggling to catch up.  With the help of the incomparable Erika Smith, KYTC’s Drainage Branch is ready to unleash their latest ORD standards….</a:t>
            </a:r>
          </a:p>
        </p:txBody>
      </p:sp>
    </p:spTree>
    <p:extLst>
      <p:ext uri="{BB962C8B-B14F-4D97-AF65-F5344CB8AC3E}">
        <p14:creationId xmlns:p14="http://schemas.microsoft.com/office/powerpoint/2010/main" val="163396071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00261 -1.32315 L 0.0375 -5.36528 " pathEditMode="relative" rAng="0" ptsTypes="AA">
                                      <p:cBhvr>
                                        <p:cTn id="6" dur="40000" fill="hold"/>
                                        <p:tgtEl>
                                          <p:spTgt spid="6"/>
                                        </p:tgtEl>
                                        <p:attrNameLst>
                                          <p:attrName>ppt_x</p:attrName>
                                          <p:attrName>ppt_y</p:attrName>
                                        </p:attrNameLst>
                                      </p:cBhvr>
                                      <p:rCtr x="1745" y="-202106"/>
                                    </p:animMotion>
                                  </p:childTnLst>
                                </p:cTn>
                              </p:par>
                              <p:par>
                                <p:cTn id="7" presetID="6" presetClass="emph" presetSubtype="0" fill="hold" grpId="1" nodeType="withEffect">
                                  <p:stCondLst>
                                    <p:cond delay="0"/>
                                  </p:stCondLst>
                                  <p:childTnLst>
                                    <p:animScale>
                                      <p:cBhvr>
                                        <p:cTn id="8" dur="40000" fill="hold"/>
                                        <p:tgtEl>
                                          <p:spTgt spid="6"/>
                                        </p:tgtEl>
                                      </p:cBhvr>
                                      <p:by x="10000" y="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7"/>
          <a:stretch>
            <a:fillRect/>
          </a:stretch>
        </p:blipFill>
        <p:spPr>
          <a:xfrm>
            <a:off x="11027516" y="5328725"/>
            <a:ext cx="1281289" cy="1371600"/>
          </a:xfrm>
          <a:prstGeom prst="rect">
            <a:avLst/>
          </a:prstGeom>
        </p:spPr>
      </p:pic>
      <p:sp>
        <p:nvSpPr>
          <p:cNvPr id="2" name="TextBox 1">
            <a:extLst>
              <a:ext uri="{FF2B5EF4-FFF2-40B4-BE49-F238E27FC236}">
                <a16:creationId xmlns:a16="http://schemas.microsoft.com/office/drawing/2014/main" id="{AEF495DE-1639-FEC0-92C8-54F8DC6D53F6}"/>
              </a:ext>
            </a:extLst>
          </p:cNvPr>
          <p:cNvSpPr txBox="1"/>
          <p:nvPr/>
        </p:nvSpPr>
        <p:spPr>
          <a:xfrm>
            <a:off x="395416" y="395416"/>
            <a:ext cx="1063916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Avenir Next LT Pro"/>
                <a:ea typeface="+mn-ea"/>
                <a:cs typeface="+mn-cs"/>
              </a:rPr>
              <a:t>YOUR PRESENTERS</a:t>
            </a:r>
          </a:p>
        </p:txBody>
      </p:sp>
      <p:pic>
        <p:nvPicPr>
          <p:cNvPr id="4" name="Picture 3" descr="A picture containing looking, staring, close&#10;&#10;Description automatically generated">
            <a:extLst>
              <a:ext uri="{FF2B5EF4-FFF2-40B4-BE49-F238E27FC236}">
                <a16:creationId xmlns:a16="http://schemas.microsoft.com/office/drawing/2014/main" id="{ED548209-0901-85BF-7EE5-921EC74842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1" y="1382673"/>
            <a:ext cx="4412010" cy="248175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DA62E86-DFAA-2117-8DA4-7EC3BBF36E1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931651" y="3973286"/>
            <a:ext cx="4322692" cy="243151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A70982-605E-8FD9-F0A4-3ABC64453DB0}"/>
              </a:ext>
            </a:extLst>
          </p:cNvPr>
          <p:cNvSpPr txBox="1"/>
          <p:nvPr/>
        </p:nvSpPr>
        <p:spPr>
          <a:xfrm>
            <a:off x="2200754" y="4093231"/>
            <a:ext cx="16981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Tim Robinson</a:t>
            </a:r>
          </a:p>
        </p:txBody>
      </p:sp>
      <p:sp>
        <p:nvSpPr>
          <p:cNvPr id="8" name="TextBox 7">
            <a:extLst>
              <a:ext uri="{FF2B5EF4-FFF2-40B4-BE49-F238E27FC236}">
                <a16:creationId xmlns:a16="http://schemas.microsoft.com/office/drawing/2014/main" id="{7C2C2354-048B-AD2E-C3AE-208FFD0459BD}"/>
              </a:ext>
            </a:extLst>
          </p:cNvPr>
          <p:cNvSpPr txBox="1"/>
          <p:nvPr/>
        </p:nvSpPr>
        <p:spPr>
          <a:xfrm>
            <a:off x="1123069" y="4909661"/>
            <a:ext cx="38522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masis MT Pro Black" panose="02040A04050005020304" pitchFamily="18" charset="0"/>
                <a:ea typeface="Kozuka Gothic Pr6N EL" pitchFamily="34" charset="-128"/>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masis MT Pro Black" panose="02040A04050005020304" pitchFamily="18" charset="0"/>
                <a:ea typeface="Kozuka Gothic Pr6N EL" pitchFamily="34" charset="-128"/>
                <a:cs typeface="Arial" panose="020B0604020202020204" pitchFamily="34" charset="0"/>
              </a:rPr>
              <a:t> Don’t be an ‘idiot.’ </a:t>
            </a:r>
            <a:r>
              <a:rPr kumimoji="0" lang="en-US" sz="3600" b="1" i="0" u="none" strike="noStrike" kern="1200" cap="none" spc="0" normalizeH="0" baseline="0" noProof="0" dirty="0">
                <a:ln>
                  <a:noFill/>
                </a:ln>
                <a:solidFill>
                  <a:srgbClr val="000000"/>
                </a:solidFill>
                <a:effectLst/>
                <a:uLnTx/>
                <a:uFillTx/>
                <a:latin typeface="Amasis MT Pro Black" panose="02040A04050005020304" pitchFamily="18" charset="0"/>
                <a:ea typeface="Kozuka Gothic Pr6N EL" pitchFamily="34" charset="-128"/>
                <a:cs typeface="Arial" panose="020B0604020202020204" pitchFamily="34" charset="0"/>
              </a:rPr>
              <a:t>”</a:t>
            </a:r>
          </a:p>
        </p:txBody>
      </p:sp>
      <p:sp>
        <p:nvSpPr>
          <p:cNvPr id="9" name="TextBox 8">
            <a:extLst>
              <a:ext uri="{FF2B5EF4-FFF2-40B4-BE49-F238E27FC236}">
                <a16:creationId xmlns:a16="http://schemas.microsoft.com/office/drawing/2014/main" id="{37E60C62-D91E-BEBD-EEC1-DE6D1986D679}"/>
              </a:ext>
            </a:extLst>
          </p:cNvPr>
          <p:cNvSpPr txBox="1"/>
          <p:nvPr/>
        </p:nvSpPr>
        <p:spPr>
          <a:xfrm>
            <a:off x="2022024" y="4525719"/>
            <a:ext cx="21130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FAMOUS QUOTE:</a:t>
            </a:r>
          </a:p>
        </p:txBody>
      </p:sp>
      <p:sp>
        <p:nvSpPr>
          <p:cNvPr id="10" name="TextBox 9">
            <a:extLst>
              <a:ext uri="{FF2B5EF4-FFF2-40B4-BE49-F238E27FC236}">
                <a16:creationId xmlns:a16="http://schemas.microsoft.com/office/drawing/2014/main" id="{2F05A041-9682-02E4-57D1-8140BC4BE9AB}"/>
              </a:ext>
            </a:extLst>
          </p:cNvPr>
          <p:cNvSpPr txBox="1"/>
          <p:nvPr/>
        </p:nvSpPr>
        <p:spPr>
          <a:xfrm>
            <a:off x="7386634" y="1250906"/>
            <a:ext cx="13715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Erika Smith</a:t>
            </a:r>
          </a:p>
        </p:txBody>
      </p:sp>
      <p:sp>
        <p:nvSpPr>
          <p:cNvPr id="11" name="TextBox 10">
            <a:extLst>
              <a:ext uri="{FF2B5EF4-FFF2-40B4-BE49-F238E27FC236}">
                <a16:creationId xmlns:a16="http://schemas.microsoft.com/office/drawing/2014/main" id="{17753AA5-D399-AC34-D735-F14E6E71C1F3}"/>
              </a:ext>
            </a:extLst>
          </p:cNvPr>
          <p:cNvSpPr txBox="1"/>
          <p:nvPr/>
        </p:nvSpPr>
        <p:spPr>
          <a:xfrm>
            <a:off x="6991218" y="1584539"/>
            <a:ext cx="21130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FAMOUS QUOTE:</a:t>
            </a:r>
          </a:p>
        </p:txBody>
      </p:sp>
      <p:sp>
        <p:nvSpPr>
          <p:cNvPr id="12" name="TextBox 11">
            <a:extLst>
              <a:ext uri="{FF2B5EF4-FFF2-40B4-BE49-F238E27FC236}">
                <a16:creationId xmlns:a16="http://schemas.microsoft.com/office/drawing/2014/main" id="{C82F68F0-F90D-CD20-69A1-823C19806E49}"/>
              </a:ext>
            </a:extLst>
          </p:cNvPr>
          <p:cNvSpPr txBox="1"/>
          <p:nvPr/>
        </p:nvSpPr>
        <p:spPr>
          <a:xfrm>
            <a:off x="5609967" y="2048749"/>
            <a:ext cx="4720281"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masis MT Pro Black" panose="02040A04050005020304" pitchFamily="18" charset="0"/>
                <a:cs typeface="Arial" panose="020B0604020202020204" pitchFamily="34" charset="0"/>
              </a:rPr>
              <a:t>“</a:t>
            </a:r>
            <a:r>
              <a:rPr kumimoji="0" lang="en-US" sz="2800" b="0" i="0" u="none" strike="noStrike" kern="1200" cap="none" spc="0" normalizeH="0" baseline="0" noProof="0" dirty="0">
                <a:ln>
                  <a:noFill/>
                </a:ln>
                <a:solidFill>
                  <a:prstClr val="black"/>
                </a:solidFill>
                <a:effectLst/>
                <a:uLnTx/>
                <a:uFillTx/>
                <a:latin typeface="Amasis MT Pro Black" panose="02040A04050005020304" pitchFamily="18" charset="0"/>
                <a:cs typeface="Arial" panose="020B0604020202020204" pitchFamily="34" charset="0"/>
              </a:rPr>
              <a:t> Give a man a fish, he eats for a day. Teach a man to fish so he leaves you the ‘heck’ alone.</a:t>
            </a:r>
            <a:r>
              <a:rPr kumimoji="0" lang="en-US" sz="2800" b="1" i="0" u="none" strike="noStrike" kern="1200" cap="none" spc="0" normalizeH="0" baseline="0" noProof="0" dirty="0">
                <a:ln>
                  <a:noFill/>
                </a:ln>
                <a:solidFill>
                  <a:prstClr val="black"/>
                </a:solidFill>
                <a:effectLst/>
                <a:uLnTx/>
                <a:uFillTx/>
                <a:latin typeface="Amasis MT Pro Black" panose="02040A04050005020304" pitchFamily="18" charset="0"/>
                <a:cs typeface="Arial" panose="020B0604020202020204" pitchFamily="34" charset="0"/>
              </a:rPr>
              <a:t>”</a:t>
            </a:r>
          </a:p>
        </p:txBody>
      </p:sp>
      <p:pic>
        <p:nvPicPr>
          <p:cNvPr id="3" name="yodalaughing">
            <a:hlinkClick r:id="" action="ppaction://media"/>
            <a:extLst>
              <a:ext uri="{FF2B5EF4-FFF2-40B4-BE49-F238E27FC236}">
                <a16:creationId xmlns:a16="http://schemas.microsoft.com/office/drawing/2014/main" id="{C2140C8A-A72D-5EB9-E263-455DF21AF0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6054" y="7387281"/>
            <a:ext cx="609600" cy="609600"/>
          </a:xfrm>
          <a:prstGeom prst="rect">
            <a:avLst/>
          </a:prstGeom>
        </p:spPr>
      </p:pic>
    </p:spTree>
    <p:extLst>
      <p:ext uri="{BB962C8B-B14F-4D97-AF65-F5344CB8AC3E}">
        <p14:creationId xmlns:p14="http://schemas.microsoft.com/office/powerpoint/2010/main" val="201823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80">
                                          <p:stCondLst>
                                            <p:cond delay="0"/>
                                          </p:stCondLst>
                                        </p:cTn>
                                        <p:tgtEl>
                                          <p:spTgt spid="6"/>
                                        </p:tgtEl>
                                      </p:cBhvr>
                                    </p:animEffect>
                                    <p:anim calcmode="lin" valueType="num">
                                      <p:cBhvr>
                                        <p:cTn id="6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gtEl>
                                      </p:cBhvr>
                                      <p:to x="100000" y="60000"/>
                                    </p:animScale>
                                    <p:animScale>
                                      <p:cBhvr>
                                        <p:cTn id="66" dur="166" decel="50000">
                                          <p:stCondLst>
                                            <p:cond delay="676"/>
                                          </p:stCondLst>
                                        </p:cTn>
                                        <p:tgtEl>
                                          <p:spTgt spid="6"/>
                                        </p:tgtEl>
                                      </p:cBhvr>
                                      <p:to x="100000" y="100000"/>
                                    </p:animScale>
                                    <p:animScale>
                                      <p:cBhvr>
                                        <p:cTn id="67" dur="26">
                                          <p:stCondLst>
                                            <p:cond delay="1312"/>
                                          </p:stCondLst>
                                        </p:cTn>
                                        <p:tgtEl>
                                          <p:spTgt spid="6"/>
                                        </p:tgtEl>
                                      </p:cBhvr>
                                      <p:to x="100000" y="80000"/>
                                    </p:animScale>
                                    <p:animScale>
                                      <p:cBhvr>
                                        <p:cTn id="68" dur="166" decel="50000">
                                          <p:stCondLst>
                                            <p:cond delay="1338"/>
                                          </p:stCondLst>
                                        </p:cTn>
                                        <p:tgtEl>
                                          <p:spTgt spid="6"/>
                                        </p:tgtEl>
                                      </p:cBhvr>
                                      <p:to x="100000" y="100000"/>
                                    </p:animScale>
                                    <p:animScale>
                                      <p:cBhvr>
                                        <p:cTn id="69" dur="26">
                                          <p:stCondLst>
                                            <p:cond delay="1642"/>
                                          </p:stCondLst>
                                        </p:cTn>
                                        <p:tgtEl>
                                          <p:spTgt spid="6"/>
                                        </p:tgtEl>
                                      </p:cBhvr>
                                      <p:to x="100000" y="90000"/>
                                    </p:animScale>
                                    <p:animScale>
                                      <p:cBhvr>
                                        <p:cTn id="70" dur="166" decel="50000">
                                          <p:stCondLst>
                                            <p:cond delay="1668"/>
                                          </p:stCondLst>
                                        </p:cTn>
                                        <p:tgtEl>
                                          <p:spTgt spid="6"/>
                                        </p:tgtEl>
                                      </p:cBhvr>
                                      <p:to x="100000" y="100000"/>
                                    </p:animScale>
                                    <p:animScale>
                                      <p:cBhvr>
                                        <p:cTn id="71" dur="26">
                                          <p:stCondLst>
                                            <p:cond delay="1808"/>
                                          </p:stCondLst>
                                        </p:cTn>
                                        <p:tgtEl>
                                          <p:spTgt spid="6"/>
                                        </p:tgtEl>
                                      </p:cBhvr>
                                      <p:to x="100000" y="95000"/>
                                    </p:animScale>
                                    <p:animScale>
                                      <p:cBhvr>
                                        <p:cTn id="72" dur="166" decel="50000">
                                          <p:stCondLst>
                                            <p:cond delay="1834"/>
                                          </p:stCondLst>
                                        </p:cTn>
                                        <p:tgtEl>
                                          <p:spTgt spid="6"/>
                                        </p:tgtEl>
                                      </p:cBhvr>
                                      <p:to x="100000" y="100000"/>
                                    </p:animScale>
                                  </p:childTnLst>
                                  <p:subTnLst>
                                    <p:audio>
                                      <p:cMediaNode>
                                        <p:cTn display="0" masterRel="sameClick">
                                          <p:stCondLst>
                                            <p:cond evt="begin" delay="0">
                                              <p:tn val="57"/>
                                            </p:cond>
                                          </p:stCondLst>
                                          <p:endCondLst>
                                            <p:cond evt="onStopAudio" delay="0">
                                              <p:tgtEl>
                                                <p:sldTgt/>
                                              </p:tgtEl>
                                            </p:cond>
                                          </p:endCondLst>
                                        </p:cTn>
                                        <p:tgtEl>
                                          <p:sndTgt r:embed="rId5" name="feeble.wav"/>
                                        </p:tgtEl>
                                      </p:cMediaNode>
                                    </p:audio>
                                  </p:subTnLst>
                                </p:cTn>
                              </p:par>
                            </p:childTnLst>
                          </p:cTn>
                        </p:par>
                      </p:childTnLst>
                    </p:cTn>
                  </p:par>
                  <p:par>
                    <p:cTn id="73" fill="hold">
                      <p:stCondLst>
                        <p:cond delay="indefinite"/>
                      </p:stCondLst>
                      <p:childTnLst>
                        <p:par>
                          <p:cTn id="74" fill="hold">
                            <p:stCondLst>
                              <p:cond delay="0"/>
                            </p:stCondLst>
                            <p:childTnLst>
                              <p:par>
                                <p:cTn id="75" presetID="19" presetClass="entr" presetSubtype="10" fill="hold"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p:cTn id="77" dur="5000" fill="hold"/>
                                        <p:tgtEl>
                                          <p:spTgt spid="4"/>
                                        </p:tgtEl>
                                        <p:attrNameLst>
                                          <p:attrName>ppt_w</p:attrName>
                                        </p:attrNameLst>
                                      </p:cBhvr>
                                      <p:tavLst>
                                        <p:tav tm="0" fmla="#ppt_w*sin(2.5*pi*$)">
                                          <p:val>
                                            <p:fltVal val="0"/>
                                          </p:val>
                                        </p:tav>
                                        <p:tav tm="100000">
                                          <p:val>
                                            <p:fltVal val="1"/>
                                          </p:val>
                                        </p:tav>
                                      </p:tavLst>
                                    </p:anim>
                                    <p:anim calcmode="lin" valueType="num">
                                      <p:cBhvr>
                                        <p:cTn id="78" dur="50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6" name="yodalaughing.wav"/>
                                        </p:tgtEl>
                                      </p:cMediaNode>
                                    </p:audio>
                                  </p:subTnLst>
                                </p:cTn>
                              </p:par>
                              <p:par>
                                <p:cTn id="79" presetID="19" presetClass="entr" presetSubtype="10" fill="hold" grpId="0" nodeType="with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p:cTn id="81" dur="5000" fill="hold"/>
                                        <p:tgtEl>
                                          <p:spTgt spid="7"/>
                                        </p:tgtEl>
                                        <p:attrNameLst>
                                          <p:attrName>ppt_w</p:attrName>
                                        </p:attrNameLst>
                                      </p:cBhvr>
                                      <p:tavLst>
                                        <p:tav tm="0" fmla="#ppt_w*sin(2.5*pi*$)">
                                          <p:val>
                                            <p:fltVal val="0"/>
                                          </p:val>
                                        </p:tav>
                                        <p:tav tm="100000">
                                          <p:val>
                                            <p:fltVal val="1"/>
                                          </p:val>
                                        </p:tav>
                                      </p:tavLst>
                                    </p:anim>
                                    <p:anim calcmode="lin" valueType="num">
                                      <p:cBhvr>
                                        <p:cTn id="82" dur="50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yodalaughing.wav"/>
                                        </p:tgtEl>
                                      </p:cMediaNode>
                                    </p:audio>
                                  </p:subTnLst>
                                </p:cTn>
                              </p:par>
                              <p:par>
                                <p:cTn id="83" presetID="19" presetClass="entr" presetSubtype="10"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0" fill="hold"/>
                                        <p:tgtEl>
                                          <p:spTgt spid="9"/>
                                        </p:tgtEl>
                                        <p:attrNameLst>
                                          <p:attrName>ppt_w</p:attrName>
                                        </p:attrNameLst>
                                      </p:cBhvr>
                                      <p:tavLst>
                                        <p:tav tm="0" fmla="#ppt_w*sin(2.5*pi*$)">
                                          <p:val>
                                            <p:fltVal val="0"/>
                                          </p:val>
                                        </p:tav>
                                        <p:tav tm="100000">
                                          <p:val>
                                            <p:fltVal val="1"/>
                                          </p:val>
                                        </p:tav>
                                      </p:tavLst>
                                    </p:anim>
                                    <p:anim calcmode="lin" valueType="num">
                                      <p:cBhvr>
                                        <p:cTn id="86" dur="5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6" name="yodalaughing.wav"/>
                                        </p:tgtEl>
                                      </p:cMediaNode>
                                    </p:audio>
                                  </p:subTnLst>
                                </p:cTn>
                              </p:par>
                              <p:par>
                                <p:cTn id="87" presetID="19" presetClass="entr" presetSubtype="1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0" fill="hold"/>
                                        <p:tgtEl>
                                          <p:spTgt spid="8"/>
                                        </p:tgtEl>
                                        <p:attrNameLst>
                                          <p:attrName>ppt_w</p:attrName>
                                        </p:attrNameLst>
                                      </p:cBhvr>
                                      <p:tavLst>
                                        <p:tav tm="0" fmla="#ppt_w*sin(2.5*pi*$)">
                                          <p:val>
                                            <p:fltVal val="0"/>
                                          </p:val>
                                        </p:tav>
                                        <p:tav tm="100000">
                                          <p:val>
                                            <p:fltVal val="1"/>
                                          </p:val>
                                        </p:tav>
                                      </p:tavLst>
                                    </p:anim>
                                    <p:anim calcmode="lin" valueType="num">
                                      <p:cBhvr>
                                        <p:cTn id="90" dur="5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6" name="yodalaugh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3"/>
                </p:tgtEl>
              </p:cMediaNode>
            </p:audio>
          </p:childTnLst>
        </p:cTn>
      </p:par>
    </p:tnLst>
    <p:bldLst>
      <p:bldP spid="2" grpId="0"/>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1" name="Picture 10" descr="A picture containing text, weapon&#10;&#10;Description automatically generated">
            <a:extLst>
              <a:ext uri="{FF2B5EF4-FFF2-40B4-BE49-F238E27FC236}">
                <a16:creationId xmlns:a16="http://schemas.microsoft.com/office/drawing/2014/main" id="{59504B84-D3FD-C164-CA4E-92B4FE013CDB}"/>
              </a:ext>
            </a:extLst>
          </p:cNvPr>
          <p:cNvPicPr>
            <a:picLocks noChangeAspect="1"/>
          </p:cNvPicPr>
          <p:nvPr/>
        </p:nvPicPr>
        <p:blipFill rotWithShape="1">
          <a:blip r:embed="rId6">
            <a:extLst>
              <a:ext uri="{28A0092B-C50C-407E-A947-70E740481C1C}">
                <a14:useLocalDpi xmlns:a14="http://schemas.microsoft.com/office/drawing/2010/main" val="0"/>
              </a:ext>
            </a:extLst>
          </a:blip>
          <a:srcRect t="5572" r="-3" b="15369"/>
          <a:stretch/>
        </p:blipFill>
        <p:spPr>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48" name="Freeform: Shape 47">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 name="Picture 9" descr="A person looking at the camera&#10;&#10;Description automatically generated with medium confidence">
            <a:extLst>
              <a:ext uri="{FF2B5EF4-FFF2-40B4-BE49-F238E27FC236}">
                <a16:creationId xmlns:a16="http://schemas.microsoft.com/office/drawing/2014/main" id="{5D982B6E-AED4-C80C-865A-893D5DE06BF5}"/>
              </a:ext>
            </a:extLst>
          </p:cNvPr>
          <p:cNvPicPr>
            <a:picLocks noChangeAspect="1"/>
          </p:cNvPicPr>
          <p:nvPr/>
        </p:nvPicPr>
        <p:blipFill rotWithShape="1">
          <a:blip r:embed="rId7">
            <a:extLst>
              <a:ext uri="{28A0092B-C50C-407E-A947-70E740481C1C}">
                <a14:useLocalDpi xmlns:a14="http://schemas.microsoft.com/office/drawing/2010/main" val="0"/>
              </a:ext>
            </a:extLst>
          </a:blip>
          <a:srcRect r="2" b="804"/>
          <a:stretch/>
        </p:blipFill>
        <p:spPr>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sp>
        <p:nvSpPr>
          <p:cNvPr id="54" name="Freeform: Shape 53">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2" name="Picture 11" descr="A picture containing person&#10;&#10;Description automatically generated">
            <a:extLst>
              <a:ext uri="{FF2B5EF4-FFF2-40B4-BE49-F238E27FC236}">
                <a16:creationId xmlns:a16="http://schemas.microsoft.com/office/drawing/2014/main" id="{4B8C2773-A11C-D63A-316C-F75239757FE2}"/>
              </a:ext>
            </a:extLst>
          </p:cNvPr>
          <p:cNvPicPr>
            <a:picLocks noChangeAspect="1"/>
          </p:cNvPicPr>
          <p:nvPr/>
        </p:nvPicPr>
        <p:blipFill rotWithShape="1">
          <a:blip r:embed="rId8">
            <a:extLst>
              <a:ext uri="{28A0092B-C50C-407E-A947-70E740481C1C}">
                <a14:useLocalDpi xmlns:a14="http://schemas.microsoft.com/office/drawing/2010/main" val="0"/>
              </a:ext>
            </a:extLst>
          </a:blip>
          <a:srcRect l="19135" r="14466" b="-2"/>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56" name="Freeform: Shape 55">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Oval 33">
            <a:extLst>
              <a:ext uri="{FF2B5EF4-FFF2-40B4-BE49-F238E27FC236}">
                <a16:creationId xmlns:a16="http://schemas.microsoft.com/office/drawing/2014/main" id="{FC49835C-D154-D372-7F5F-11FEFB9F8EBC}"/>
              </a:ext>
            </a:extLst>
          </p:cNvPr>
          <p:cNvSpPr/>
          <p:nvPr/>
        </p:nvSpPr>
        <p:spPr>
          <a:xfrm>
            <a:off x="4517176" y="2891791"/>
            <a:ext cx="3080344" cy="2552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C24D6D3-9669-659F-F633-D2C8E492B89E}"/>
              </a:ext>
            </a:extLst>
          </p:cNvPr>
          <p:cNvSpPr>
            <a:spLocks noGrp="1"/>
          </p:cNvSpPr>
          <p:nvPr>
            <p:ph sz="half" idx="1"/>
          </p:nvPr>
        </p:nvSpPr>
        <p:spPr>
          <a:xfrm>
            <a:off x="4660978" y="3605794"/>
            <a:ext cx="2936542" cy="1602188"/>
          </a:xfrm>
        </p:spPr>
        <p:txBody>
          <a:bodyPr vert="horz" lIns="91440" tIns="45720" rIns="91440" bIns="45720" rtlCol="0">
            <a:normAutofit/>
          </a:bodyPr>
          <a:lstStyle/>
          <a:p>
            <a:pPr marL="0" indent="0">
              <a:lnSpc>
                <a:spcPct val="90000"/>
              </a:lnSpc>
              <a:buNone/>
              <a:defRPr/>
            </a:pPr>
            <a:r>
              <a:rPr kumimoji="0" lang="en-US" sz="2000" b="0" i="0" u="none" strike="noStrike" cap="none" spc="0" normalizeH="0" baseline="0" noProof="0" dirty="0">
                <a:ln>
                  <a:noFill/>
                </a:ln>
                <a:effectLst/>
                <a:uLnTx/>
                <a:uFillTx/>
              </a:rPr>
              <a:t>What – The move from ORD 10.10 </a:t>
            </a:r>
            <a:r>
              <a:rPr lang="en-US" sz="2000" dirty="0"/>
              <a:t>to 10.12 and the u</a:t>
            </a:r>
            <a:r>
              <a:rPr kumimoji="0" lang="en-US" sz="2000" b="0" i="0" u="none" strike="noStrike" cap="none" spc="0" normalizeH="0" baseline="0" noProof="0" dirty="0" err="1">
                <a:ln>
                  <a:noFill/>
                </a:ln>
                <a:effectLst/>
                <a:uLnTx/>
                <a:uFillTx/>
              </a:rPr>
              <a:t>pdate</a:t>
            </a:r>
            <a:r>
              <a:rPr kumimoji="0" lang="en-US" sz="2000" b="0" i="0" u="none" strike="noStrike" cap="none" spc="0" normalizeH="0" baseline="0" noProof="0" dirty="0">
                <a:ln>
                  <a:noFill/>
                </a:ln>
                <a:effectLst/>
                <a:uLnTx/>
                <a:uFillTx/>
              </a:rPr>
              <a:t> of KYTC ORD Standards</a:t>
            </a:r>
          </a:p>
          <a:p>
            <a:pPr>
              <a:lnSpc>
                <a:spcPct val="90000"/>
              </a:lnSpc>
            </a:pPr>
            <a:endParaRPr lang="en-US" sz="1300" dirty="0"/>
          </a:p>
        </p:txBody>
      </p:sp>
      <p:sp>
        <p:nvSpPr>
          <p:cNvPr id="8" name="Footer Placeholder 7">
            <a:extLst>
              <a:ext uri="{FF2B5EF4-FFF2-40B4-BE49-F238E27FC236}">
                <a16:creationId xmlns:a16="http://schemas.microsoft.com/office/drawing/2014/main" id="{B792CD73-975D-C228-3CA1-93F1673CFAD1}"/>
              </a:ext>
            </a:extLst>
          </p:cNvPr>
          <p:cNvSpPr>
            <a:spLocks noGrp="1"/>
          </p:cNvSpPr>
          <p:nvPr>
            <p:ph type="ftr" sz="quarter" idx="11"/>
          </p:nvPr>
        </p:nvSpPr>
        <p:spPr>
          <a:xfrm>
            <a:off x="4959350" y="6355080"/>
            <a:ext cx="5729986" cy="365760"/>
          </a:xfrm>
        </p:spPr>
        <p:txBody>
          <a:bodyPr vert="horz" lIns="91440" tIns="45720" rIns="91440" bIns="45720" rtlCol="0" anchor="ctr">
            <a:normAutofit/>
          </a:bodyPr>
          <a:lstStyle/>
          <a:p>
            <a:pPr algn="r">
              <a:spcAft>
                <a:spcPts val="600"/>
              </a:spcAft>
            </a:pPr>
            <a:r>
              <a:rPr lang="en-US" sz="1200" kern="1200">
                <a:latin typeface="+mn-lt"/>
                <a:ea typeface="+mn-ea"/>
                <a:cs typeface="+mn-cs"/>
              </a:rPr>
              <a:t>Pitch deck title</a:t>
            </a:r>
          </a:p>
        </p:txBody>
      </p:sp>
      <p:sp>
        <p:nvSpPr>
          <p:cNvPr id="9" name="Slide Number Placeholder 8">
            <a:extLst>
              <a:ext uri="{FF2B5EF4-FFF2-40B4-BE49-F238E27FC236}">
                <a16:creationId xmlns:a16="http://schemas.microsoft.com/office/drawing/2014/main" id="{669F2EA0-C273-01E8-8279-F3117C7B4CCC}"/>
              </a:ext>
            </a:extLst>
          </p:cNvPr>
          <p:cNvSpPr>
            <a:spLocks noGrp="1"/>
          </p:cNvSpPr>
          <p:nvPr>
            <p:ph type="sldNum" sz="quarter" idx="12"/>
          </p:nvPr>
        </p:nvSpPr>
        <p:spPr>
          <a:xfrm>
            <a:off x="10853928" y="6355080"/>
            <a:ext cx="1188720" cy="365760"/>
          </a:xfrm>
        </p:spPr>
        <p:txBody>
          <a:bodyPr vert="horz" lIns="91440" tIns="45720" rIns="91440" bIns="45720" rtlCol="0" anchor="ctr">
            <a:normAutofit/>
          </a:bodyPr>
          <a:lstStyle/>
          <a:p>
            <a:pPr algn="l">
              <a:spcAft>
                <a:spcPts val="600"/>
              </a:spcAft>
            </a:pPr>
            <a:fld id="{B5CEABB6-07DC-46E8-9B57-56EC44A396E5}" type="slidenum">
              <a:rPr lang="en-US" sz="1600">
                <a:solidFill>
                  <a:schemeClr val="tx1">
                    <a:lumMod val="75000"/>
                    <a:lumOff val="25000"/>
                  </a:schemeClr>
                </a:solidFill>
              </a:rPr>
              <a:pPr algn="l">
                <a:spcAft>
                  <a:spcPts val="600"/>
                </a:spcAft>
              </a:pPr>
              <a:t>5</a:t>
            </a:fld>
            <a:endParaRPr lang="en-US" sz="1600">
              <a:solidFill>
                <a:schemeClr val="tx1">
                  <a:lumMod val="75000"/>
                  <a:lumOff val="25000"/>
                </a:schemeClr>
              </a:solidFill>
            </a:endParaRPr>
          </a:p>
        </p:txBody>
      </p:sp>
      <p:sp>
        <p:nvSpPr>
          <p:cNvPr id="42" name="Oval 41">
            <a:extLst>
              <a:ext uri="{FF2B5EF4-FFF2-40B4-BE49-F238E27FC236}">
                <a16:creationId xmlns:a16="http://schemas.microsoft.com/office/drawing/2014/main" id="{B0F34E59-8672-24E9-F48D-3B59F58D2660}"/>
              </a:ext>
            </a:extLst>
          </p:cNvPr>
          <p:cNvSpPr/>
          <p:nvPr/>
        </p:nvSpPr>
        <p:spPr>
          <a:xfrm>
            <a:off x="130806" y="30812"/>
            <a:ext cx="2679699" cy="1392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A0D9551-B249-E148-8FB3-330C61A9E7FD}"/>
              </a:ext>
            </a:extLst>
          </p:cNvPr>
          <p:cNvSpPr txBox="1"/>
          <p:nvPr/>
        </p:nvSpPr>
        <p:spPr>
          <a:xfrm>
            <a:off x="121544" y="174467"/>
            <a:ext cx="2679700" cy="1292662"/>
          </a:xfrm>
          <a:prstGeom prst="rect">
            <a:avLst/>
          </a:prstGeom>
          <a:noFill/>
        </p:spPr>
        <p:txBody>
          <a:bodyPr wrap="square" rtlCol="0">
            <a:spAutoFit/>
          </a:bodyPr>
          <a:lstStyle/>
          <a:p>
            <a:pPr algn="ctr"/>
            <a:r>
              <a:rPr kumimoji="0" lang="en-US" sz="2000" b="0" i="0" u="none" strike="noStrike" cap="none" spc="0" normalizeH="0" baseline="0" noProof="0" dirty="0">
                <a:ln>
                  <a:noFill/>
                </a:ln>
                <a:effectLst/>
                <a:uLnTx/>
                <a:uFillTx/>
              </a:rPr>
              <a:t>When – Mid Sept KYTC and</a:t>
            </a:r>
          </a:p>
          <a:p>
            <a:pPr algn="ctr"/>
            <a:r>
              <a:rPr kumimoji="0" lang="en-US" sz="2000" b="0" i="0" u="none" strike="noStrike" cap="none" spc="0" normalizeH="0" baseline="0" noProof="0" dirty="0">
                <a:ln>
                  <a:noFill/>
                </a:ln>
                <a:effectLst/>
                <a:uLnTx/>
                <a:uFillTx/>
              </a:rPr>
              <a:t>Late Sept External</a:t>
            </a:r>
          </a:p>
          <a:p>
            <a:pPr algn="ctr"/>
            <a:r>
              <a:rPr lang="en-US" dirty="0"/>
              <a:t>???</a:t>
            </a:r>
          </a:p>
        </p:txBody>
      </p:sp>
      <p:sp>
        <p:nvSpPr>
          <p:cNvPr id="38" name="Oval 37">
            <a:extLst>
              <a:ext uri="{FF2B5EF4-FFF2-40B4-BE49-F238E27FC236}">
                <a16:creationId xmlns:a16="http://schemas.microsoft.com/office/drawing/2014/main" id="{16F6B365-A615-A606-4972-F38425A876CD}"/>
              </a:ext>
            </a:extLst>
          </p:cNvPr>
          <p:cNvSpPr/>
          <p:nvPr/>
        </p:nvSpPr>
        <p:spPr>
          <a:xfrm>
            <a:off x="8169313" y="3562347"/>
            <a:ext cx="3814905" cy="2552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B71C893-D817-749F-1465-0A60586E34CC}"/>
              </a:ext>
            </a:extLst>
          </p:cNvPr>
          <p:cNvSpPr txBox="1"/>
          <p:nvPr/>
        </p:nvSpPr>
        <p:spPr>
          <a:xfrm>
            <a:off x="8493906" y="4067081"/>
            <a:ext cx="3352799" cy="1754326"/>
          </a:xfrm>
          <a:prstGeom prst="rect">
            <a:avLst/>
          </a:prstGeom>
          <a:noFill/>
        </p:spPr>
        <p:txBody>
          <a:bodyPr wrap="square" rtlCol="0">
            <a:spAutoFit/>
          </a:bodyPr>
          <a:lstStyle/>
          <a:p>
            <a:r>
              <a:rPr kumimoji="0" lang="en-US" sz="1800" b="0" i="0" u="none" strike="noStrike" cap="none" spc="0" normalizeH="0" baseline="0" noProof="0" dirty="0">
                <a:ln>
                  <a:noFill/>
                </a:ln>
                <a:effectLst/>
                <a:uLnTx/>
                <a:uFillTx/>
              </a:rPr>
              <a:t>The Who – Anyone beginning drainage designs for new KYTC projects and current projects that meet certain criteria</a:t>
            </a:r>
          </a:p>
          <a:p>
            <a:endParaRPr lang="en-US" dirty="0"/>
          </a:p>
        </p:txBody>
      </p:sp>
      <p:sp>
        <p:nvSpPr>
          <p:cNvPr id="2" name="Title 1">
            <a:extLst>
              <a:ext uri="{FF2B5EF4-FFF2-40B4-BE49-F238E27FC236}">
                <a16:creationId xmlns:a16="http://schemas.microsoft.com/office/drawing/2014/main" id="{769ED67D-E833-0344-AFE7-256221655E6C}"/>
              </a:ext>
            </a:extLst>
          </p:cNvPr>
          <p:cNvSpPr>
            <a:spLocks noGrp="1"/>
          </p:cNvSpPr>
          <p:nvPr>
            <p:ph type="title"/>
          </p:nvPr>
        </p:nvSpPr>
        <p:spPr>
          <a:xfrm>
            <a:off x="5186958" y="5585493"/>
            <a:ext cx="5729985" cy="1038979"/>
          </a:xfrm>
        </p:spPr>
        <p:txBody>
          <a:bodyPr vert="horz" lIns="91440" tIns="45720" rIns="91440" bIns="45720" rtlCol="0" anchor="b">
            <a:normAutofit/>
          </a:bodyPr>
          <a:lstStyle/>
          <a:p>
            <a:r>
              <a:rPr lang="en-US" sz="2800" b="0" kern="1200" dirty="0">
                <a:solidFill>
                  <a:schemeClr val="bg1"/>
                </a:solidFill>
                <a:latin typeface="+mj-lt"/>
                <a:ea typeface="+mj-ea"/>
                <a:cs typeface="+mj-cs"/>
              </a:rPr>
              <a:t>KYTC Drainage Workspace  expectations and updates</a:t>
            </a:r>
          </a:p>
        </p:txBody>
      </p:sp>
      <p:pic>
        <p:nvPicPr>
          <p:cNvPr id="3" name="Picture 2" descr="Logo&#10;&#10;Description automatically generated">
            <a:extLst>
              <a:ext uri="{FF2B5EF4-FFF2-40B4-BE49-F238E27FC236}">
                <a16:creationId xmlns:a16="http://schemas.microsoft.com/office/drawing/2014/main" id="{B9449E9F-FCB9-CEAB-BFAB-47E45BF0B004}"/>
              </a:ext>
            </a:extLst>
          </p:cNvPr>
          <p:cNvPicPr>
            <a:picLocks noChangeAspect="1"/>
          </p:cNvPicPr>
          <p:nvPr/>
        </p:nvPicPr>
        <p:blipFill>
          <a:blip r:embed="rId9"/>
          <a:stretch>
            <a:fillRect/>
          </a:stretch>
        </p:blipFill>
        <p:spPr>
          <a:xfrm>
            <a:off x="11027516" y="5328725"/>
            <a:ext cx="1281289" cy="1371600"/>
          </a:xfrm>
          <a:prstGeom prst="rect">
            <a:avLst/>
          </a:prstGeom>
        </p:spPr>
      </p:pic>
      <p:pic>
        <p:nvPicPr>
          <p:cNvPr id="5" name="optimistic">
            <a:hlinkClick r:id="" action="ppaction://media"/>
            <a:extLst>
              <a:ext uri="{FF2B5EF4-FFF2-40B4-BE49-F238E27FC236}">
                <a16:creationId xmlns:a16="http://schemas.microsoft.com/office/drawing/2014/main" id="{6114645F-F9AB-5744-A6DF-B7D5D65850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31486" y="5442857"/>
            <a:ext cx="609600" cy="609600"/>
          </a:xfrm>
          <a:prstGeom prst="rect">
            <a:avLst/>
          </a:prstGeom>
        </p:spPr>
      </p:pic>
    </p:spTree>
    <p:extLst>
      <p:ext uri="{BB962C8B-B14F-4D97-AF65-F5344CB8AC3E}">
        <p14:creationId xmlns:p14="http://schemas.microsoft.com/office/powerpoint/2010/main" val="320529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blaster.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at.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6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4" grpId="0" build="p"/>
      <p:bldP spid="1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D4730122-EC9C-9B26-69EC-9896153E1EDF}"/>
              </a:ext>
            </a:extLst>
          </p:cNvPr>
          <p:cNvPicPr>
            <a:picLocks noChangeAspect="1"/>
          </p:cNvPicPr>
          <p:nvPr/>
        </p:nvPicPr>
        <p:blipFill>
          <a:blip r:embed="rId3"/>
          <a:stretch>
            <a:fillRect/>
          </a:stretch>
        </p:blipFill>
        <p:spPr>
          <a:xfrm>
            <a:off x="11027516" y="5328725"/>
            <a:ext cx="1281289" cy="1371600"/>
          </a:xfrm>
          <a:prstGeom prst="rect">
            <a:avLst/>
          </a:prstGeom>
        </p:spPr>
      </p:pic>
      <p:sp>
        <p:nvSpPr>
          <p:cNvPr id="2" name="Title 1">
            <a:extLst>
              <a:ext uri="{FF2B5EF4-FFF2-40B4-BE49-F238E27FC236}">
                <a16:creationId xmlns:a16="http://schemas.microsoft.com/office/drawing/2014/main" id="{560F2CBB-D7CA-65BF-46C0-F0B1BCD2BA9F}"/>
              </a:ext>
            </a:extLst>
          </p:cNvPr>
          <p:cNvSpPr txBox="1">
            <a:spLocks/>
          </p:cNvSpPr>
          <p:nvPr/>
        </p:nvSpPr>
        <p:spPr>
          <a:xfrm>
            <a:off x="125549" y="213360"/>
            <a:ext cx="10969171"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2"/>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rPr>
              <a:t>Projects That Are Currently Being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j-lt"/>
              </a:rPr>
              <a:t>Designed in ORD Drainage –</a:t>
            </a:r>
            <a:r>
              <a:rPr kumimoji="0" lang="en-US" sz="3200" b="1" i="0" u="none" strike="noStrike" kern="1200" cap="none" spc="0" normalizeH="0" noProof="0" dirty="0">
                <a:ln>
                  <a:noFill/>
                </a:ln>
                <a:solidFill>
                  <a:schemeClr val="accent1"/>
                </a:solidFill>
                <a:effectLst/>
                <a:uLnTx/>
                <a:uFillTx/>
                <a:latin typeface="+mj-lt"/>
              </a:rPr>
              <a:t> </a:t>
            </a:r>
            <a:r>
              <a:rPr kumimoji="0" lang="en-US" sz="3200" b="1" i="0" u="none" strike="noStrike" kern="1200" cap="none" spc="0" normalizeH="0" baseline="0" noProof="0" dirty="0">
                <a:ln>
                  <a:noFill/>
                </a:ln>
                <a:solidFill>
                  <a:schemeClr val="accent1"/>
                </a:solidFill>
                <a:effectLst/>
                <a:uLnTx/>
                <a:uFillTx/>
                <a:latin typeface="+mj-lt"/>
              </a:rPr>
              <a:t>Should I Upgrade?</a:t>
            </a:r>
            <a:endParaRPr kumimoji="0" lang="en-IN" sz="3200" b="1" i="0" u="none" strike="noStrike" kern="1200" cap="none" spc="0" normalizeH="0" baseline="0" noProof="0" dirty="0">
              <a:ln>
                <a:noFill/>
              </a:ln>
              <a:solidFill>
                <a:schemeClr val="accent1"/>
              </a:solidFill>
              <a:effectLst/>
              <a:uLnTx/>
              <a:uFillTx/>
              <a:latin typeface="+mj-lt"/>
            </a:endParaRPr>
          </a:p>
        </p:txBody>
      </p:sp>
      <p:grpSp>
        <p:nvGrpSpPr>
          <p:cNvPr id="4" name="Group 3">
            <a:extLst>
              <a:ext uri="{FF2B5EF4-FFF2-40B4-BE49-F238E27FC236}">
                <a16:creationId xmlns:a16="http://schemas.microsoft.com/office/drawing/2014/main" id="{CB6E621C-4F44-4D8B-A15B-397F00C6BA48}"/>
              </a:ext>
            </a:extLst>
          </p:cNvPr>
          <p:cNvGrpSpPr/>
          <p:nvPr/>
        </p:nvGrpSpPr>
        <p:grpSpPr>
          <a:xfrm>
            <a:off x="131940" y="1146020"/>
            <a:ext cx="10972801" cy="473693"/>
            <a:chOff x="685799" y="1437450"/>
            <a:chExt cx="10972801" cy="420379"/>
          </a:xfrm>
        </p:grpSpPr>
        <p:sp>
          <p:nvSpPr>
            <p:cNvPr id="7" name="Rectangle 6">
              <a:extLst>
                <a:ext uri="{FF2B5EF4-FFF2-40B4-BE49-F238E27FC236}">
                  <a16:creationId xmlns:a16="http://schemas.microsoft.com/office/drawing/2014/main" id="{103E305C-5554-8672-A8E5-B50763184387}"/>
                </a:ext>
              </a:extLst>
            </p:cNvPr>
            <p:cNvSpPr/>
            <p:nvPr/>
          </p:nvSpPr>
          <p:spPr>
            <a:xfrm>
              <a:off x="685799" y="1437450"/>
              <a:ext cx="10972801" cy="420379"/>
            </a:xfrm>
            <a:prstGeom prst="rect">
              <a:avLst/>
            </a:prstGeom>
            <a:solidFill>
              <a:srgbClr val="1060A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26DF90D-DA88-FA46-8139-7CD4A93D5D63}"/>
                </a:ext>
              </a:extLst>
            </p:cNvPr>
            <p:cNvSpPr txBox="1"/>
            <p:nvPr/>
          </p:nvSpPr>
          <p:spPr>
            <a:xfrm>
              <a:off x="1874338" y="1479879"/>
              <a:ext cx="8443338" cy="3277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Percent of Project Completion and Recommendation of Upgrading ORD DU</a:t>
              </a:r>
              <a:endParaRPr kumimoji="0" lang="en-IN"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11EC1087-F80A-65C8-C137-53624C4A78CC}"/>
              </a:ext>
            </a:extLst>
          </p:cNvPr>
          <p:cNvGrpSpPr/>
          <p:nvPr/>
        </p:nvGrpSpPr>
        <p:grpSpPr>
          <a:xfrm>
            <a:off x="0" y="2132801"/>
            <a:ext cx="11098060" cy="4293051"/>
            <a:chOff x="629558" y="1814285"/>
            <a:chExt cx="11277902" cy="4339771"/>
          </a:xfrm>
        </p:grpSpPr>
        <p:graphicFrame>
          <p:nvGraphicFramePr>
            <p:cNvPr id="13" name="Chart 12">
              <a:extLst>
                <a:ext uri="{FF2B5EF4-FFF2-40B4-BE49-F238E27FC236}">
                  <a16:creationId xmlns:a16="http://schemas.microsoft.com/office/drawing/2014/main" id="{50991937-B206-AFA6-4621-57E6E5926E32}"/>
                </a:ext>
              </a:extLst>
            </p:cNvPr>
            <p:cNvGraphicFramePr/>
            <p:nvPr/>
          </p:nvGraphicFramePr>
          <p:xfrm>
            <a:off x="629558" y="1814285"/>
            <a:ext cx="11029042" cy="4339771"/>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Group 13">
              <a:extLst>
                <a:ext uri="{FF2B5EF4-FFF2-40B4-BE49-F238E27FC236}">
                  <a16:creationId xmlns:a16="http://schemas.microsoft.com/office/drawing/2014/main" id="{1A1FE1FA-D928-12E8-E25C-8BB8D586E284}"/>
                </a:ext>
              </a:extLst>
            </p:cNvPr>
            <p:cNvGrpSpPr/>
            <p:nvPr/>
          </p:nvGrpSpPr>
          <p:grpSpPr>
            <a:xfrm>
              <a:off x="733556" y="2617877"/>
              <a:ext cx="11173904" cy="3222242"/>
              <a:chOff x="957147" y="2879134"/>
              <a:chExt cx="11173904" cy="3222242"/>
            </a:xfrm>
          </p:grpSpPr>
          <p:sp>
            <p:nvSpPr>
              <p:cNvPr id="15" name="Rectangle 14">
                <a:extLst>
                  <a:ext uri="{FF2B5EF4-FFF2-40B4-BE49-F238E27FC236}">
                    <a16:creationId xmlns:a16="http://schemas.microsoft.com/office/drawing/2014/main" id="{A30AB70E-E72B-994D-2934-B57F9474DEB3}"/>
                  </a:ext>
                </a:extLst>
              </p:cNvPr>
              <p:cNvSpPr/>
              <p:nvPr/>
            </p:nvSpPr>
            <p:spPr>
              <a:xfrm>
                <a:off x="957147" y="5732044"/>
                <a:ext cx="26084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8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Highly Recommended</a:t>
                </a:r>
              </a:p>
            </p:txBody>
          </p:sp>
          <p:sp>
            <p:nvSpPr>
              <p:cNvPr id="16" name="Rectangle 15">
                <a:extLst>
                  <a:ext uri="{FF2B5EF4-FFF2-40B4-BE49-F238E27FC236}">
                    <a16:creationId xmlns:a16="http://schemas.microsoft.com/office/drawing/2014/main" id="{65EC6B4E-F5E1-B9BF-87C7-6F967CEC8B83}"/>
                  </a:ext>
                </a:extLst>
              </p:cNvPr>
              <p:cNvSpPr/>
              <p:nvPr/>
            </p:nvSpPr>
            <p:spPr>
              <a:xfrm>
                <a:off x="4357121" y="4843937"/>
                <a:ext cx="339067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8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Recommended, if before JI</a:t>
                </a:r>
              </a:p>
              <a:p>
                <a:pPr marL="0" marR="0" lvl="0" indent="0" defTabSz="914400" eaLnBrk="1" fontAlgn="auto" latinLnBrk="0" hangingPunct="1">
                  <a:lnSpc>
                    <a:spcPct val="100000"/>
                  </a:lnSpc>
                  <a:spcBef>
                    <a:spcPts val="0"/>
                  </a:spcBef>
                  <a:spcAft>
                    <a:spcPts val="0"/>
                  </a:spcAft>
                  <a:buClrTx/>
                  <a:buSzTx/>
                  <a:buFontTx/>
                  <a:buNone/>
                  <a:tabLst/>
                  <a:defRPr/>
                </a:pPr>
                <a:r>
                  <a:rPr kumimoji="0" lang="en-IN" sz="18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 not a lot of inlets to redo</a:t>
                </a:r>
              </a:p>
            </p:txBody>
          </p:sp>
          <p:sp>
            <p:nvSpPr>
              <p:cNvPr id="18" name="Rectangle 17">
                <a:extLst>
                  <a:ext uri="{FF2B5EF4-FFF2-40B4-BE49-F238E27FC236}">
                    <a16:creationId xmlns:a16="http://schemas.microsoft.com/office/drawing/2014/main" id="{9C765ECE-EC2B-8F93-5C92-876A9E417017}"/>
                  </a:ext>
                </a:extLst>
              </p:cNvPr>
              <p:cNvSpPr/>
              <p:nvPr/>
            </p:nvSpPr>
            <p:spPr>
              <a:xfrm>
                <a:off x="6868093" y="3723711"/>
                <a:ext cx="2967479"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8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Not highly recommended</a:t>
                </a:r>
              </a:p>
              <a:p>
                <a:pPr marL="0" marR="0" lvl="0" indent="0" defTabSz="914400" eaLnBrk="1" fontAlgn="auto" latinLnBrk="0" hangingPunct="1">
                  <a:lnSpc>
                    <a:spcPct val="100000"/>
                  </a:lnSpc>
                  <a:spcBef>
                    <a:spcPts val="0"/>
                  </a:spcBef>
                  <a:spcAft>
                    <a:spcPts val="0"/>
                  </a:spcAft>
                  <a:buClrTx/>
                  <a:buSzTx/>
                  <a:buFontTx/>
                  <a:buNone/>
                  <a:tabLst/>
                  <a:defRPr/>
                </a:pPr>
                <a:r>
                  <a:rPr kumimoji="0" lang="en-IN" sz="18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Especially if large project</a:t>
                </a:r>
              </a:p>
            </p:txBody>
          </p:sp>
          <p:sp>
            <p:nvSpPr>
              <p:cNvPr id="19" name="Rectangle 18">
                <a:extLst>
                  <a:ext uri="{FF2B5EF4-FFF2-40B4-BE49-F238E27FC236}">
                    <a16:creationId xmlns:a16="http://schemas.microsoft.com/office/drawing/2014/main" id="{1845B80C-96FA-AD99-D7DC-F73C0A14159F}"/>
                  </a:ext>
                </a:extLst>
              </p:cNvPr>
              <p:cNvSpPr/>
              <p:nvPr/>
            </p:nvSpPr>
            <p:spPr>
              <a:xfrm>
                <a:off x="9843245" y="2879134"/>
                <a:ext cx="22878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800" b="1"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Not Recommended</a:t>
                </a:r>
              </a:p>
            </p:txBody>
          </p:sp>
        </p:grpSp>
      </p:grpSp>
    </p:spTree>
    <p:extLst>
      <p:ext uri="{BB962C8B-B14F-4D97-AF65-F5344CB8AC3E}">
        <p14:creationId xmlns:p14="http://schemas.microsoft.com/office/powerpoint/2010/main" val="240602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light-saber-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C6B8-327B-D083-183E-EF654B0BE841}"/>
              </a:ext>
            </a:extLst>
          </p:cNvPr>
          <p:cNvSpPr>
            <a:spLocks noGrp="1"/>
          </p:cNvSpPr>
          <p:nvPr>
            <p:ph type="title"/>
          </p:nvPr>
        </p:nvSpPr>
        <p:spPr>
          <a:xfrm>
            <a:off x="853439" y="0"/>
            <a:ext cx="9124951" cy="1325563"/>
          </a:xfrm>
        </p:spPr>
        <p:txBody>
          <a:bodyPr>
            <a:normAutofit/>
          </a:bodyPr>
          <a:lstStyle/>
          <a:p>
            <a:r>
              <a:rPr lang="en-US" sz="4000" dirty="0"/>
              <a:t>Why Should I Upgrade?</a:t>
            </a:r>
          </a:p>
        </p:txBody>
      </p:sp>
      <p:sp>
        <p:nvSpPr>
          <p:cNvPr id="3" name="Text Placeholder 2">
            <a:extLst>
              <a:ext uri="{FF2B5EF4-FFF2-40B4-BE49-F238E27FC236}">
                <a16:creationId xmlns:a16="http://schemas.microsoft.com/office/drawing/2014/main" id="{00E7D8AC-B1FF-18B8-0531-396608A41C73}"/>
              </a:ext>
            </a:extLst>
          </p:cNvPr>
          <p:cNvSpPr>
            <a:spLocks noGrp="1"/>
          </p:cNvSpPr>
          <p:nvPr>
            <p:ph type="body" sz="quarter" idx="14"/>
          </p:nvPr>
        </p:nvSpPr>
        <p:spPr>
          <a:xfrm>
            <a:off x="899160" y="490380"/>
            <a:ext cx="9124950" cy="600075"/>
          </a:xfrm>
        </p:spPr>
        <p:txBody>
          <a:bodyPr/>
          <a:lstStyle/>
          <a:p>
            <a:r>
              <a:rPr lang="en-US" sz="2400" dirty="0"/>
              <a:t>KYTC Workspace Updates</a:t>
            </a:r>
          </a:p>
        </p:txBody>
      </p:sp>
      <p:sp>
        <p:nvSpPr>
          <p:cNvPr id="5" name="Content Placeholder 4">
            <a:extLst>
              <a:ext uri="{FF2B5EF4-FFF2-40B4-BE49-F238E27FC236}">
                <a16:creationId xmlns:a16="http://schemas.microsoft.com/office/drawing/2014/main" id="{A75A9BBD-1672-375D-7299-E50C77CE4D62}"/>
              </a:ext>
            </a:extLst>
          </p:cNvPr>
          <p:cNvSpPr>
            <a:spLocks noGrp="1"/>
          </p:cNvSpPr>
          <p:nvPr>
            <p:ph sz="half" idx="1"/>
          </p:nvPr>
        </p:nvSpPr>
        <p:spPr>
          <a:xfrm>
            <a:off x="446486" y="1009901"/>
            <a:ext cx="5552888" cy="4609305"/>
          </a:xfrm>
        </p:spPr>
        <p:txBody>
          <a:bodyPr>
            <a:noAutofit/>
          </a:bodyPr>
          <a:lstStyle/>
          <a:p>
            <a:pPr marL="285750" indent="-285750">
              <a:buFont typeface="Arial" panose="020B0604020202020204" pitchFamily="34" charset="0"/>
              <a:buChar char="•"/>
            </a:pPr>
            <a:r>
              <a:rPr lang="en-US" sz="2400" dirty="0"/>
              <a:t>Larger selection of drainage structures</a:t>
            </a:r>
          </a:p>
          <a:p>
            <a:pPr marL="742950" lvl="1" indent="-285750">
              <a:buFont typeface="Arial" panose="020B0604020202020204" pitchFamily="34" charset="0"/>
              <a:buChar char="•"/>
            </a:pPr>
            <a:r>
              <a:rPr lang="en-US" sz="2400" dirty="0"/>
              <a:t>We tried to get everything in the Standard Drawings</a:t>
            </a:r>
          </a:p>
          <a:p>
            <a:pPr marL="742950" lvl="1" indent="-285750">
              <a:buFont typeface="Arial" panose="020B0604020202020204" pitchFamily="34" charset="0"/>
              <a:buChar char="•"/>
            </a:pPr>
            <a:r>
              <a:rPr lang="en-US" sz="2400" dirty="0"/>
              <a:t>Did our best to make the drainage structure vaults accurate, which should allow designer to see </a:t>
            </a:r>
          </a:p>
          <a:p>
            <a:pPr marL="1200150" lvl="2" indent="-285750">
              <a:buFont typeface="Arial" panose="020B0604020202020204" pitchFamily="34" charset="0"/>
              <a:buChar char="•"/>
            </a:pPr>
            <a:r>
              <a:rPr lang="en-US" sz="2400" dirty="0"/>
              <a:t>Constructability</a:t>
            </a:r>
          </a:p>
          <a:p>
            <a:pPr marL="1200150" lvl="2" indent="-285750">
              <a:buFont typeface="Arial" panose="020B0604020202020204" pitchFamily="34" charset="0"/>
              <a:buChar char="•"/>
            </a:pPr>
            <a:r>
              <a:rPr lang="en-US" sz="2400" dirty="0"/>
              <a:t>Pipe entry angles</a:t>
            </a:r>
          </a:p>
          <a:p>
            <a:pPr marL="1200150" lvl="2" indent="-285750">
              <a:buFont typeface="Arial" panose="020B0604020202020204" pitchFamily="34" charset="0"/>
              <a:buChar char="•"/>
            </a:pPr>
            <a:r>
              <a:rPr lang="en-US" sz="2400" dirty="0"/>
              <a:t>Utility conflicts in 3D</a:t>
            </a:r>
          </a:p>
          <a:p>
            <a:pPr marL="1200150" lvl="2" indent="-285750">
              <a:buFont typeface="Arial" panose="020B0604020202020204" pitchFamily="34" charset="0"/>
              <a:buChar char="•"/>
            </a:pPr>
            <a:r>
              <a:rPr lang="en-US" sz="2400" dirty="0"/>
              <a:t>Note the vaults do NOT automatically show up on the plan view</a:t>
            </a:r>
          </a:p>
          <a:p>
            <a:pPr marL="742950" lvl="1" indent="-285750">
              <a:buFont typeface="Arial" panose="020B0604020202020204" pitchFamily="34" charset="0"/>
              <a:buChar char="•"/>
            </a:pPr>
            <a:r>
              <a:rPr lang="en-US" sz="2400" dirty="0"/>
              <a:t>New inlet structures will also incorporate risers where necessary</a:t>
            </a:r>
          </a:p>
          <a:p>
            <a:pPr marL="742950" lvl="1" indent="-285750">
              <a:buFont typeface="Arial" panose="020B0604020202020204" pitchFamily="34" charset="0"/>
              <a:buChar char="•"/>
            </a:pPr>
            <a:r>
              <a:rPr lang="en-US" sz="2400" dirty="0"/>
              <a:t>Included all the headwalls in the Headwall Standard Drawings</a:t>
            </a:r>
          </a:p>
          <a:p>
            <a:pPr marL="742950" lvl="1" indent="-285750">
              <a:buFont typeface="Arial" panose="020B0604020202020204" pitchFamily="34" charset="0"/>
              <a:buChar char="•"/>
            </a:pPr>
            <a:r>
              <a:rPr lang="en-US" sz="2400" dirty="0"/>
              <a:t>AUDIENCE APPLAUSE!!!!!</a:t>
            </a:r>
          </a:p>
        </p:txBody>
      </p:sp>
      <p:pic>
        <p:nvPicPr>
          <p:cNvPr id="4" name="sizemattersnot">
            <a:hlinkClick r:id="" action="ppaction://media"/>
            <a:extLst>
              <a:ext uri="{FF2B5EF4-FFF2-40B4-BE49-F238E27FC236}">
                <a16:creationId xmlns:a16="http://schemas.microsoft.com/office/drawing/2014/main" id="{7B8F31CE-4143-158E-3FF5-A2ED130884AB}"/>
              </a:ext>
            </a:extLst>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10"/>
          <a:stretch>
            <a:fillRect/>
          </a:stretch>
        </p:blipFill>
        <p:spPr>
          <a:xfrm>
            <a:off x="8215313" y="3919538"/>
            <a:ext cx="609600" cy="609600"/>
          </a:xfrm>
        </p:spPr>
      </p:pic>
      <p:sp>
        <p:nvSpPr>
          <p:cNvPr id="10" name="Slide Number Placeholder 9">
            <a:extLst>
              <a:ext uri="{FF2B5EF4-FFF2-40B4-BE49-F238E27FC236}">
                <a16:creationId xmlns:a16="http://schemas.microsoft.com/office/drawing/2014/main" id="{E214162F-B1BF-0656-12C0-7F045D7E1305}"/>
              </a:ext>
            </a:extLst>
          </p:cNvPr>
          <p:cNvSpPr>
            <a:spLocks noGrp="1"/>
          </p:cNvSpPr>
          <p:nvPr>
            <p:ph type="sldNum" sz="quarter" idx="12"/>
          </p:nvPr>
        </p:nvSpPr>
        <p:spPr/>
        <p:txBody>
          <a:bodyPr/>
          <a:lstStyle/>
          <a:p>
            <a:fld id="{B5CEABB6-07DC-46E8-9B57-56EC44A396E5}" type="slidenum">
              <a:rPr lang="en-US" smtClean="0"/>
              <a:pPr/>
              <a:t>7</a:t>
            </a:fld>
            <a:endParaRPr lang="en-US"/>
          </a:p>
        </p:txBody>
      </p:sp>
      <p:pic>
        <p:nvPicPr>
          <p:cNvPr id="11" name="Picture 10" descr="Logo&#10;&#10;Description automatically generated">
            <a:extLst>
              <a:ext uri="{FF2B5EF4-FFF2-40B4-BE49-F238E27FC236}">
                <a16:creationId xmlns:a16="http://schemas.microsoft.com/office/drawing/2014/main" id="{EA438BBF-D85D-470F-B895-C15E729DFF5E}"/>
              </a:ext>
            </a:extLst>
          </p:cNvPr>
          <p:cNvPicPr>
            <a:picLocks noChangeAspect="1"/>
          </p:cNvPicPr>
          <p:nvPr/>
        </p:nvPicPr>
        <p:blipFill>
          <a:blip r:embed="rId11"/>
          <a:stretch>
            <a:fillRect/>
          </a:stretch>
        </p:blipFill>
        <p:spPr>
          <a:xfrm>
            <a:off x="11027516" y="5328725"/>
            <a:ext cx="1281289" cy="1371600"/>
          </a:xfrm>
          <a:prstGeom prst="rect">
            <a:avLst/>
          </a:prstGeom>
        </p:spPr>
      </p:pic>
      <p:pic>
        <p:nvPicPr>
          <p:cNvPr id="13" name="Picture 12">
            <a:extLst>
              <a:ext uri="{FF2B5EF4-FFF2-40B4-BE49-F238E27FC236}">
                <a16:creationId xmlns:a16="http://schemas.microsoft.com/office/drawing/2014/main" id="{693B79F0-2E71-4418-5E8C-4228ECBDF0E0}"/>
              </a:ext>
            </a:extLst>
          </p:cNvPr>
          <p:cNvPicPr>
            <a:picLocks noChangeAspect="1"/>
          </p:cNvPicPr>
          <p:nvPr/>
        </p:nvPicPr>
        <p:blipFill>
          <a:blip r:embed="rId12"/>
          <a:stretch>
            <a:fillRect/>
          </a:stretch>
        </p:blipFill>
        <p:spPr>
          <a:xfrm>
            <a:off x="7694031" y="2892901"/>
            <a:ext cx="3276600" cy="360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761E83C-04A3-F0F2-006D-16C996894A78}"/>
              </a:ext>
            </a:extLst>
          </p:cNvPr>
          <p:cNvPicPr>
            <a:picLocks noChangeAspect="1"/>
          </p:cNvPicPr>
          <p:nvPr/>
        </p:nvPicPr>
        <p:blipFill>
          <a:blip r:embed="rId13"/>
          <a:stretch>
            <a:fillRect/>
          </a:stretch>
        </p:blipFill>
        <p:spPr>
          <a:xfrm>
            <a:off x="8546783" y="762000"/>
            <a:ext cx="2228850" cy="3629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FC85260F-8320-926C-EA27-D234AC253B64}"/>
              </a:ext>
            </a:extLst>
          </p:cNvPr>
          <p:cNvPicPr>
            <a:picLocks noChangeAspect="1"/>
          </p:cNvPicPr>
          <p:nvPr/>
        </p:nvPicPr>
        <p:blipFill>
          <a:blip r:embed="rId14"/>
          <a:stretch>
            <a:fillRect/>
          </a:stretch>
        </p:blipFill>
        <p:spPr>
          <a:xfrm>
            <a:off x="6510668" y="1425417"/>
            <a:ext cx="2181225" cy="3924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do_or_do_not">
            <a:hlinkClick r:id="" action="ppaction://media"/>
            <a:extLst>
              <a:ext uri="{FF2B5EF4-FFF2-40B4-BE49-F238E27FC236}">
                <a16:creationId xmlns:a16="http://schemas.microsoft.com/office/drawing/2014/main" id="{9BECFD0E-89F6-1EAF-396C-999BEA4151F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703629" y="4887686"/>
            <a:ext cx="609600" cy="609600"/>
          </a:xfrm>
          <a:prstGeom prst="rect">
            <a:avLst/>
          </a:prstGeom>
        </p:spPr>
      </p:pic>
      <p:pic>
        <p:nvPicPr>
          <p:cNvPr id="12" name="swimprsv">
            <a:hlinkClick r:id="" action="ppaction://media"/>
            <a:extLst>
              <a:ext uri="{FF2B5EF4-FFF2-40B4-BE49-F238E27FC236}">
                <a16:creationId xmlns:a16="http://schemas.microsoft.com/office/drawing/2014/main" id="{74EFEB87-9070-4002-E7DE-59B240667EF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736285" y="5725885"/>
            <a:ext cx="609600" cy="609600"/>
          </a:xfrm>
          <a:prstGeom prst="rect">
            <a:avLst/>
          </a:prstGeom>
        </p:spPr>
      </p:pic>
    </p:spTree>
    <p:extLst>
      <p:ext uri="{BB962C8B-B14F-4D97-AF65-F5344CB8AC3E}">
        <p14:creationId xmlns:p14="http://schemas.microsoft.com/office/powerpoint/2010/main" val="410087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34"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152" fill="hold"/>
                                        <p:tgtEl>
                                          <p:spTgt spid="8"/>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80">
                                          <p:stCondLst>
                                            <p:cond delay="0"/>
                                          </p:stCondLst>
                                        </p:cTn>
                                        <p:tgtEl>
                                          <p:spTgt spid="5">
                                            <p:txEl>
                                              <p:pRg st="3" end="3"/>
                                            </p:txEl>
                                          </p:spTgt>
                                        </p:tgtEl>
                                      </p:cBhvr>
                                    </p:animEffect>
                                    <p:anim calcmode="lin" valueType="num">
                                      <p:cBhvr>
                                        <p:cTn id="31"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xEl>
                                              <p:pRg st="3" end="3"/>
                                            </p:txEl>
                                          </p:spTgt>
                                        </p:tgtEl>
                                      </p:cBhvr>
                                      <p:to x="100000" y="60000"/>
                                    </p:animScale>
                                    <p:animScale>
                                      <p:cBhvr>
                                        <p:cTn id="37" dur="166" decel="50000">
                                          <p:stCondLst>
                                            <p:cond delay="676"/>
                                          </p:stCondLst>
                                        </p:cTn>
                                        <p:tgtEl>
                                          <p:spTgt spid="5">
                                            <p:txEl>
                                              <p:pRg st="3" end="3"/>
                                            </p:txEl>
                                          </p:spTgt>
                                        </p:tgtEl>
                                      </p:cBhvr>
                                      <p:to x="100000" y="100000"/>
                                    </p:animScale>
                                    <p:animScale>
                                      <p:cBhvr>
                                        <p:cTn id="38" dur="26">
                                          <p:stCondLst>
                                            <p:cond delay="1312"/>
                                          </p:stCondLst>
                                        </p:cTn>
                                        <p:tgtEl>
                                          <p:spTgt spid="5">
                                            <p:txEl>
                                              <p:pRg st="3" end="3"/>
                                            </p:txEl>
                                          </p:spTgt>
                                        </p:tgtEl>
                                      </p:cBhvr>
                                      <p:to x="100000" y="80000"/>
                                    </p:animScale>
                                    <p:animScale>
                                      <p:cBhvr>
                                        <p:cTn id="39" dur="166" decel="50000">
                                          <p:stCondLst>
                                            <p:cond delay="1338"/>
                                          </p:stCondLst>
                                        </p:cTn>
                                        <p:tgtEl>
                                          <p:spTgt spid="5">
                                            <p:txEl>
                                              <p:pRg st="3" end="3"/>
                                            </p:txEl>
                                          </p:spTgt>
                                        </p:tgtEl>
                                      </p:cBhvr>
                                      <p:to x="100000" y="100000"/>
                                    </p:animScale>
                                    <p:animScale>
                                      <p:cBhvr>
                                        <p:cTn id="40" dur="26">
                                          <p:stCondLst>
                                            <p:cond delay="1642"/>
                                          </p:stCondLst>
                                        </p:cTn>
                                        <p:tgtEl>
                                          <p:spTgt spid="5">
                                            <p:txEl>
                                              <p:pRg st="3" end="3"/>
                                            </p:txEl>
                                          </p:spTgt>
                                        </p:tgtEl>
                                      </p:cBhvr>
                                      <p:to x="100000" y="90000"/>
                                    </p:animScale>
                                    <p:animScale>
                                      <p:cBhvr>
                                        <p:cTn id="41" dur="166" decel="50000">
                                          <p:stCondLst>
                                            <p:cond delay="1668"/>
                                          </p:stCondLst>
                                        </p:cTn>
                                        <p:tgtEl>
                                          <p:spTgt spid="5">
                                            <p:txEl>
                                              <p:pRg st="3" end="3"/>
                                            </p:txEl>
                                          </p:spTgt>
                                        </p:tgtEl>
                                      </p:cBhvr>
                                      <p:to x="100000" y="100000"/>
                                    </p:animScale>
                                    <p:animScale>
                                      <p:cBhvr>
                                        <p:cTn id="42" dur="26">
                                          <p:stCondLst>
                                            <p:cond delay="1808"/>
                                          </p:stCondLst>
                                        </p:cTn>
                                        <p:tgtEl>
                                          <p:spTgt spid="5">
                                            <p:txEl>
                                              <p:pRg st="3" end="3"/>
                                            </p:txEl>
                                          </p:spTgt>
                                        </p:tgtEl>
                                      </p:cBhvr>
                                      <p:to x="100000" y="95000"/>
                                    </p:animScale>
                                    <p:animScale>
                                      <p:cBhvr>
                                        <p:cTn id="43" dur="166" decel="50000">
                                          <p:stCondLst>
                                            <p:cond delay="1834"/>
                                          </p:stCondLst>
                                        </p:cTn>
                                        <p:tgtEl>
                                          <p:spTgt spid="5">
                                            <p:txEl>
                                              <p:pRg st="3" end="3"/>
                                            </p:txEl>
                                          </p:spTgt>
                                        </p:tgtEl>
                                      </p:cBhvr>
                                      <p:to x="100000" y="100000"/>
                                    </p:animScale>
                                  </p:childTnLst>
                                  <p:subTnLst>
                                    <p:audio>
                                      <p:cMediaNode vol="15000">
                                        <p:cTn display="0" masterRel="sameClick">
                                          <p:stCondLst>
                                            <p:cond evt="begin" delay="0">
                                              <p:tn val="28"/>
                                            </p:cond>
                                          </p:stCondLst>
                                          <p:endCondLst>
                                            <p:cond evt="onStopAudio" delay="0">
                                              <p:tgtEl>
                                                <p:sldTgt/>
                                              </p:tgtEl>
                                            </p:cond>
                                          </p:endCondLst>
                                        </p:cTn>
                                        <p:tgtEl>
                                          <p:sndTgt r:embed="rId8" name="blaster.wav"/>
                                        </p:tgtEl>
                                      </p:cMediaNode>
                                    </p:audio>
                                  </p:sub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 calcmode="lin" valueType="num">
                                      <p:cBhvr>
                                        <p:cTn id="48"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9"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50"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51" dur="1000"/>
                                        <p:tgtEl>
                                          <p:spTgt spid="5">
                                            <p:txEl>
                                              <p:pRg st="4" end="4"/>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8" name="blaster.wav"/>
                                        </p:tgtEl>
                                      </p:cMediaNode>
                                    </p:audio>
                                  </p:sub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wheel(1)">
                                      <p:cBhvr>
                                        <p:cTn id="56" dur="2000"/>
                                        <p:tgtEl>
                                          <p:spTgt spid="5">
                                            <p:txEl>
                                              <p:pRg st="5" end="5"/>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8" name="blaster.wav"/>
                                        </p:tgtEl>
                                      </p:cMediaNode>
                                    </p:audio>
                                  </p:sub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checkerboard(across)">
                                      <p:cBhvr>
                                        <p:cTn id="61" dur="500"/>
                                        <p:tgtEl>
                                          <p:spTgt spid="5">
                                            <p:txEl>
                                              <p:pRg st="6" end="6"/>
                                            </p:txEl>
                                          </p:spTgt>
                                        </p:tgtEl>
                                      </p:cBhvr>
                                    </p:animEffect>
                                  </p:childTnLst>
                                  <p:subTnLst>
                                    <p:audio>
                                      <p:cMediaNode>
                                        <p:cTn display="0" masterRel="sameClick">
                                          <p:stCondLst>
                                            <p:cond evt="begin" delay="0">
                                              <p:tn val="59"/>
                                            </p:cond>
                                          </p:stCondLst>
                                          <p:endCondLst>
                                            <p:cond evt="onStopAudio" delay="0">
                                              <p:tgtEl>
                                                <p:sldTgt/>
                                              </p:tgtEl>
                                            </p:cond>
                                          </p:endCondLst>
                                        </p:cTn>
                                        <p:tgtEl>
                                          <p:sndTgt r:embed="rId8" name="blaster.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5">
                                            <p:txEl>
                                              <p:pRg st="7" end="7"/>
                                            </p:txEl>
                                          </p:spTgt>
                                        </p:tgtEl>
                                        <p:attrNameLst>
                                          <p:attrName>style.visibility</p:attrName>
                                        </p:attrNameLst>
                                      </p:cBhvr>
                                      <p:to>
                                        <p:strVal val="visible"/>
                                      </p:to>
                                    </p:set>
                                    <p:animEffect transition="in" filter="wipe(down)">
                                      <p:cBhvr>
                                        <p:cTn id="66" dur="500"/>
                                        <p:tgtEl>
                                          <p:spTgt spid="5">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946" fill="hold"/>
                                        <p:tgtEl>
                                          <p:spTgt spid="12"/>
                                        </p:tgtEl>
                                      </p:cBhvr>
                                    </p:cmd>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
                                            <p:txEl>
                                              <p:pRg st="8" end="8"/>
                                            </p:txEl>
                                          </p:spTgt>
                                        </p:tgtEl>
                                        <p:attrNameLst>
                                          <p:attrName>style.visibility</p:attrName>
                                        </p:attrNameLst>
                                      </p:cBhvr>
                                      <p:to>
                                        <p:strVal val="visible"/>
                                      </p:to>
                                    </p:set>
                                    <p:animEffect transition="in" filter="fade">
                                      <p:cBhvr>
                                        <p:cTn id="75" dur="1000"/>
                                        <p:tgtEl>
                                          <p:spTgt spid="5">
                                            <p:txEl>
                                              <p:pRg st="8" end="8"/>
                                            </p:txEl>
                                          </p:spTgt>
                                        </p:tgtEl>
                                      </p:cBhvr>
                                    </p:animEffect>
                                    <p:anim calcmode="lin" valueType="num">
                                      <p:cBhvr>
                                        <p:cTn id="7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7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5">
                                            <p:txEl>
                                              <p:pRg st="9" end="9"/>
                                            </p:txEl>
                                          </p:spTgt>
                                        </p:tgtEl>
                                        <p:attrNameLst>
                                          <p:attrName>style.visibility</p:attrName>
                                        </p:attrNameLst>
                                      </p:cBhvr>
                                      <p:to>
                                        <p:strVal val="visible"/>
                                      </p:to>
                                    </p:set>
                                    <p:animEffect transition="in" filter="fade">
                                      <p:cBhvr>
                                        <p:cTn id="82" dur="1000"/>
                                        <p:tgtEl>
                                          <p:spTgt spid="5">
                                            <p:txEl>
                                              <p:pRg st="9" end="9"/>
                                            </p:txEl>
                                          </p:spTgt>
                                        </p:tgtEl>
                                      </p:cBhvr>
                                    </p:animEffect>
                                    <p:anim calcmode="lin" valueType="num">
                                      <p:cBhvr>
                                        <p:cTn id="8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84" dur="1000" fill="hold"/>
                                        <p:tgtEl>
                                          <p:spTgt spid="5">
                                            <p:txEl>
                                              <p:pRg st="9" end="9"/>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9"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86"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8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C6B8-327B-D083-183E-EF654B0BE841}"/>
              </a:ext>
            </a:extLst>
          </p:cNvPr>
          <p:cNvSpPr>
            <a:spLocks noGrp="1"/>
          </p:cNvSpPr>
          <p:nvPr>
            <p:ph type="title"/>
          </p:nvPr>
        </p:nvSpPr>
        <p:spPr>
          <a:xfrm>
            <a:off x="914399" y="334169"/>
            <a:ext cx="9124951" cy="1325563"/>
          </a:xfrm>
        </p:spPr>
        <p:txBody>
          <a:bodyPr>
            <a:normAutofit/>
          </a:bodyPr>
          <a:lstStyle/>
          <a:p>
            <a:r>
              <a:rPr lang="en-US" sz="4000" dirty="0"/>
              <a:t>Why Should I Upgrade?</a:t>
            </a:r>
          </a:p>
        </p:txBody>
      </p:sp>
      <p:sp>
        <p:nvSpPr>
          <p:cNvPr id="3" name="Text Placeholder 2">
            <a:extLst>
              <a:ext uri="{FF2B5EF4-FFF2-40B4-BE49-F238E27FC236}">
                <a16:creationId xmlns:a16="http://schemas.microsoft.com/office/drawing/2014/main" id="{00E7D8AC-B1FF-18B8-0531-396608A41C73}"/>
              </a:ext>
            </a:extLst>
          </p:cNvPr>
          <p:cNvSpPr>
            <a:spLocks noGrp="1"/>
          </p:cNvSpPr>
          <p:nvPr>
            <p:ph type="body" sz="quarter" idx="14"/>
          </p:nvPr>
        </p:nvSpPr>
        <p:spPr>
          <a:xfrm>
            <a:off x="914400" y="886620"/>
            <a:ext cx="9124950" cy="600075"/>
          </a:xfrm>
        </p:spPr>
        <p:txBody>
          <a:bodyPr/>
          <a:lstStyle/>
          <a:p>
            <a:r>
              <a:rPr lang="en-US" dirty="0"/>
              <a:t>KYTC Workspace Updates</a:t>
            </a:r>
          </a:p>
        </p:txBody>
      </p:sp>
      <p:sp>
        <p:nvSpPr>
          <p:cNvPr id="5" name="Content Placeholder 4">
            <a:extLst>
              <a:ext uri="{FF2B5EF4-FFF2-40B4-BE49-F238E27FC236}">
                <a16:creationId xmlns:a16="http://schemas.microsoft.com/office/drawing/2014/main" id="{A75A9BBD-1672-375D-7299-E50C77CE4D62}"/>
              </a:ext>
            </a:extLst>
          </p:cNvPr>
          <p:cNvSpPr>
            <a:spLocks noGrp="1"/>
          </p:cNvSpPr>
          <p:nvPr>
            <p:ph sz="half" idx="1"/>
          </p:nvPr>
        </p:nvSpPr>
        <p:spPr>
          <a:xfrm>
            <a:off x="461726" y="1486695"/>
            <a:ext cx="5552888" cy="4609305"/>
          </a:xfrm>
        </p:spPr>
        <p:txBody>
          <a:bodyPr>
            <a:normAutofit/>
          </a:bodyPr>
          <a:lstStyle/>
          <a:p>
            <a:r>
              <a:rPr lang="en-US" sz="2000" dirty="0"/>
              <a:t>We added line styles for the components for Time of Concentration</a:t>
            </a:r>
          </a:p>
          <a:p>
            <a:pPr lvl="1"/>
            <a:r>
              <a:rPr lang="en-US" sz="2000" dirty="0"/>
              <a:t>Overland flow</a:t>
            </a:r>
          </a:p>
          <a:p>
            <a:pPr lvl="1"/>
            <a:r>
              <a:rPr lang="en-US" sz="2000" dirty="0"/>
              <a:t>Shallow concentrate flow</a:t>
            </a:r>
          </a:p>
          <a:p>
            <a:pPr lvl="1"/>
            <a:r>
              <a:rPr lang="en-US" sz="2000" dirty="0"/>
              <a:t>Channel Flow</a:t>
            </a:r>
          </a:p>
          <a:p>
            <a:pPr lvl="1"/>
            <a:r>
              <a:rPr lang="en-US" sz="2000" dirty="0"/>
              <a:t>6 total – 3 for existing drainage and 3 for proposed</a:t>
            </a:r>
          </a:p>
          <a:p>
            <a:r>
              <a:rPr lang="en-US" sz="2000" dirty="0"/>
              <a:t>Release 10.12 appears to be running much faster in our tests</a:t>
            </a:r>
          </a:p>
          <a:p>
            <a:r>
              <a:rPr lang="en-US" sz="2000" dirty="0"/>
              <a:t>More stable as well</a:t>
            </a:r>
          </a:p>
          <a:p>
            <a:r>
              <a:rPr lang="en-US" sz="2000" dirty="0"/>
              <a:t>Pipes now show both inside and outside walls on the plan view</a:t>
            </a:r>
          </a:p>
          <a:p>
            <a:pPr lvl="1"/>
            <a:r>
              <a:rPr lang="en-US" sz="2000" dirty="0"/>
              <a:t>Before it was a single line with direction arrows.</a:t>
            </a:r>
          </a:p>
        </p:txBody>
      </p:sp>
      <p:pic>
        <p:nvPicPr>
          <p:cNvPr id="15" name="Content Placeholder 14">
            <a:extLst>
              <a:ext uri="{FF2B5EF4-FFF2-40B4-BE49-F238E27FC236}">
                <a16:creationId xmlns:a16="http://schemas.microsoft.com/office/drawing/2014/main" id="{3E2EF0BF-922B-5F12-8A56-F76FF699BB92}"/>
              </a:ext>
            </a:extLst>
          </p:cNvPr>
          <p:cNvPicPr>
            <a:picLocks noGrp="1" noChangeAspect="1"/>
          </p:cNvPicPr>
          <p:nvPr>
            <p:ph sz="half" idx="2"/>
          </p:nvPr>
        </p:nvPicPr>
        <p:blipFill>
          <a:blip r:embed="rId8"/>
          <a:stretch>
            <a:fillRect/>
          </a:stretch>
        </p:blipFill>
        <p:spPr>
          <a:xfrm rot="17880242">
            <a:off x="7097604" y="2896635"/>
            <a:ext cx="4556787" cy="1784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Slide Number Placeholder 9">
            <a:extLst>
              <a:ext uri="{FF2B5EF4-FFF2-40B4-BE49-F238E27FC236}">
                <a16:creationId xmlns:a16="http://schemas.microsoft.com/office/drawing/2014/main" id="{E214162F-B1BF-0656-12C0-7F045D7E1305}"/>
              </a:ext>
            </a:extLst>
          </p:cNvPr>
          <p:cNvSpPr>
            <a:spLocks noGrp="1"/>
          </p:cNvSpPr>
          <p:nvPr>
            <p:ph type="sldNum" sz="quarter" idx="12"/>
          </p:nvPr>
        </p:nvSpPr>
        <p:spPr/>
        <p:txBody>
          <a:bodyPr/>
          <a:lstStyle/>
          <a:p>
            <a:fld id="{B5CEABB6-07DC-46E8-9B57-56EC44A396E5}" type="slidenum">
              <a:rPr lang="en-US" smtClean="0"/>
              <a:pPr/>
              <a:t>8</a:t>
            </a:fld>
            <a:endParaRPr lang="en-US"/>
          </a:p>
        </p:txBody>
      </p:sp>
      <p:pic>
        <p:nvPicPr>
          <p:cNvPr id="11" name="Picture 10" descr="Logo&#10;&#10;Description automatically generated">
            <a:extLst>
              <a:ext uri="{FF2B5EF4-FFF2-40B4-BE49-F238E27FC236}">
                <a16:creationId xmlns:a16="http://schemas.microsoft.com/office/drawing/2014/main" id="{EA438BBF-D85D-470F-B895-C15E729DFF5E}"/>
              </a:ext>
            </a:extLst>
          </p:cNvPr>
          <p:cNvPicPr>
            <a:picLocks noChangeAspect="1"/>
          </p:cNvPicPr>
          <p:nvPr/>
        </p:nvPicPr>
        <p:blipFill>
          <a:blip r:embed="rId9"/>
          <a:stretch>
            <a:fillRect/>
          </a:stretch>
        </p:blipFill>
        <p:spPr>
          <a:xfrm>
            <a:off x="11027516" y="5328725"/>
            <a:ext cx="1281289" cy="1371600"/>
          </a:xfrm>
          <a:prstGeom prst="rect">
            <a:avLst/>
          </a:prstGeom>
        </p:spPr>
      </p:pic>
      <p:pic>
        <p:nvPicPr>
          <p:cNvPr id="13" name="Picture 12">
            <a:extLst>
              <a:ext uri="{FF2B5EF4-FFF2-40B4-BE49-F238E27FC236}">
                <a16:creationId xmlns:a16="http://schemas.microsoft.com/office/drawing/2014/main" id="{41CEBF49-8FA4-26CA-A3F0-DD74B9052D7B}"/>
              </a:ext>
            </a:extLst>
          </p:cNvPr>
          <p:cNvPicPr>
            <a:picLocks noChangeAspect="1"/>
          </p:cNvPicPr>
          <p:nvPr/>
        </p:nvPicPr>
        <p:blipFill>
          <a:blip r:embed="rId10">
            <a:extLst>
              <a:ext uri="{28A0092B-C50C-407E-A947-70E740481C1C}">
                <a14:useLocalDpi xmlns:a14="http://schemas.microsoft.com/office/drawing/2010/main" val="0"/>
              </a:ext>
            </a:extLst>
          </a:blip>
          <a:srcRect l="1973" r="1973"/>
          <a:stretch/>
        </p:blipFill>
        <p:spPr>
          <a:xfrm>
            <a:off x="6614160" y="2040097"/>
            <a:ext cx="2314575" cy="2390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A space shuttle in space&#10;&#10;Description automatically generated with low confidence">
            <a:extLst>
              <a:ext uri="{FF2B5EF4-FFF2-40B4-BE49-F238E27FC236}">
                <a16:creationId xmlns:a16="http://schemas.microsoft.com/office/drawing/2014/main" id="{DED31E8D-7C72-B480-F139-CE68718890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7642" y="3934968"/>
            <a:ext cx="1456791" cy="819912"/>
          </a:xfrm>
          <a:prstGeom prst="ellipse">
            <a:avLst/>
          </a:prstGeom>
          <a:ln>
            <a:noFill/>
          </a:ln>
          <a:effectLst>
            <a:softEdge rad="112500"/>
          </a:effectLst>
        </p:spPr>
      </p:pic>
      <p:pic>
        <p:nvPicPr>
          <p:cNvPr id="4" name="sw6-acqusitions">
            <a:hlinkClick r:id="" action="ppaction://media"/>
            <a:extLst>
              <a:ext uri="{FF2B5EF4-FFF2-40B4-BE49-F238E27FC236}">
                <a16:creationId xmlns:a16="http://schemas.microsoft.com/office/drawing/2014/main" id="{7DA82898-BCFA-C897-109D-2F37136DBFF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94771" y="4844143"/>
            <a:ext cx="609600" cy="609600"/>
          </a:xfrm>
          <a:prstGeom prst="rect">
            <a:avLst/>
          </a:prstGeom>
        </p:spPr>
      </p:pic>
    </p:spTree>
    <p:extLst>
      <p:ext uri="{BB962C8B-B14F-4D97-AF65-F5344CB8AC3E}">
        <p14:creationId xmlns:p14="http://schemas.microsoft.com/office/powerpoint/2010/main" val="386172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7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light-saber-on.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lightsaber_03.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light-saber-off.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p:cTn id="3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wipe(down)">
                                      <p:cBhvr>
                                        <p:cTn id="40" dur="580">
                                          <p:stCondLst>
                                            <p:cond delay="0"/>
                                          </p:stCondLst>
                                        </p:cTn>
                                        <p:tgtEl>
                                          <p:spTgt spid="5">
                                            <p:txEl>
                                              <p:pRg st="5" end="5"/>
                                            </p:txEl>
                                          </p:spTgt>
                                        </p:tgtEl>
                                      </p:cBhvr>
                                    </p:animEffect>
                                    <p:anim calcmode="lin" valueType="num">
                                      <p:cBhvr>
                                        <p:cTn id="41" dur="1822" tmFilter="0,0; 0.14,0.36; 0.43,0.73; 0.71,0.91; 1.0,1.0">
                                          <p:stCondLst>
                                            <p:cond delay="0"/>
                                          </p:stCondLst>
                                        </p:cTn>
                                        <p:tgtEl>
                                          <p:spTgt spid="5">
                                            <p:txEl>
                                              <p:pRg st="5" end="5"/>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
                                            <p:txEl>
                                              <p:pRg st="5" end="5"/>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
                                            <p:txEl>
                                              <p:pRg st="5" end="5"/>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
                                            <p:txEl>
                                              <p:pRg st="5" end="5"/>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
                                            <p:txEl>
                                              <p:pRg st="5" end="5"/>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5">
                                            <p:txEl>
                                              <p:pRg st="5" end="5"/>
                                            </p:txEl>
                                          </p:spTgt>
                                        </p:tgtEl>
                                      </p:cBhvr>
                                      <p:to x="100000" y="60000"/>
                                    </p:animScale>
                                    <p:animScale>
                                      <p:cBhvr>
                                        <p:cTn id="47" dur="166" decel="50000">
                                          <p:stCondLst>
                                            <p:cond delay="676"/>
                                          </p:stCondLst>
                                        </p:cTn>
                                        <p:tgtEl>
                                          <p:spTgt spid="5">
                                            <p:txEl>
                                              <p:pRg st="5" end="5"/>
                                            </p:txEl>
                                          </p:spTgt>
                                        </p:tgtEl>
                                      </p:cBhvr>
                                      <p:to x="100000" y="100000"/>
                                    </p:animScale>
                                    <p:animScale>
                                      <p:cBhvr>
                                        <p:cTn id="48" dur="26">
                                          <p:stCondLst>
                                            <p:cond delay="1312"/>
                                          </p:stCondLst>
                                        </p:cTn>
                                        <p:tgtEl>
                                          <p:spTgt spid="5">
                                            <p:txEl>
                                              <p:pRg st="5" end="5"/>
                                            </p:txEl>
                                          </p:spTgt>
                                        </p:tgtEl>
                                      </p:cBhvr>
                                      <p:to x="100000" y="80000"/>
                                    </p:animScale>
                                    <p:animScale>
                                      <p:cBhvr>
                                        <p:cTn id="49" dur="166" decel="50000">
                                          <p:stCondLst>
                                            <p:cond delay="1338"/>
                                          </p:stCondLst>
                                        </p:cTn>
                                        <p:tgtEl>
                                          <p:spTgt spid="5">
                                            <p:txEl>
                                              <p:pRg st="5" end="5"/>
                                            </p:txEl>
                                          </p:spTgt>
                                        </p:tgtEl>
                                      </p:cBhvr>
                                      <p:to x="100000" y="100000"/>
                                    </p:animScale>
                                    <p:animScale>
                                      <p:cBhvr>
                                        <p:cTn id="50" dur="26">
                                          <p:stCondLst>
                                            <p:cond delay="1642"/>
                                          </p:stCondLst>
                                        </p:cTn>
                                        <p:tgtEl>
                                          <p:spTgt spid="5">
                                            <p:txEl>
                                              <p:pRg st="5" end="5"/>
                                            </p:txEl>
                                          </p:spTgt>
                                        </p:tgtEl>
                                      </p:cBhvr>
                                      <p:to x="100000" y="90000"/>
                                    </p:animScale>
                                    <p:animScale>
                                      <p:cBhvr>
                                        <p:cTn id="51" dur="166" decel="50000">
                                          <p:stCondLst>
                                            <p:cond delay="1668"/>
                                          </p:stCondLst>
                                        </p:cTn>
                                        <p:tgtEl>
                                          <p:spTgt spid="5">
                                            <p:txEl>
                                              <p:pRg st="5" end="5"/>
                                            </p:txEl>
                                          </p:spTgt>
                                        </p:tgtEl>
                                      </p:cBhvr>
                                      <p:to x="100000" y="100000"/>
                                    </p:animScale>
                                    <p:animScale>
                                      <p:cBhvr>
                                        <p:cTn id="52" dur="26">
                                          <p:stCondLst>
                                            <p:cond delay="1808"/>
                                          </p:stCondLst>
                                        </p:cTn>
                                        <p:tgtEl>
                                          <p:spTgt spid="5">
                                            <p:txEl>
                                              <p:pRg st="5" end="5"/>
                                            </p:txEl>
                                          </p:spTgt>
                                        </p:tgtEl>
                                      </p:cBhvr>
                                      <p:to x="100000" y="95000"/>
                                    </p:animScale>
                                    <p:animScale>
                                      <p:cBhvr>
                                        <p:cTn id="53" dur="166" decel="50000">
                                          <p:stCondLst>
                                            <p:cond delay="1834"/>
                                          </p:stCondLst>
                                        </p:cTn>
                                        <p:tgtEl>
                                          <p:spTgt spid="5">
                                            <p:txEl>
                                              <p:pRg st="5" end="5"/>
                                            </p:txEl>
                                          </p:spTgt>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anim calcmode="lin" valueType="num">
                                      <p:cBhvr>
                                        <p:cTn id="59" dur="500" fill="hold"/>
                                        <p:tgtEl>
                                          <p:spTgt spid="8"/>
                                        </p:tgtEl>
                                        <p:attrNameLst>
                                          <p:attrName>ppt_x</p:attrName>
                                        </p:attrNameLst>
                                      </p:cBhvr>
                                      <p:tavLst>
                                        <p:tav tm="0">
                                          <p:val>
                                            <p:strVal val="#ppt_x"/>
                                          </p:val>
                                        </p:tav>
                                        <p:tav tm="100000">
                                          <p:val>
                                            <p:strVal val="#ppt_x"/>
                                          </p:val>
                                        </p:tav>
                                      </p:tavLst>
                                    </p:anim>
                                    <p:anim calcmode="lin" valueType="num">
                                      <p:cBhvr>
                                        <p:cTn id="60" dur="500" fill="hold"/>
                                        <p:tgtEl>
                                          <p:spTgt spid="8"/>
                                        </p:tgtEl>
                                        <p:attrNameLst>
                                          <p:attrName>ppt_y</p:attrName>
                                        </p:attrNameLst>
                                      </p:cBhvr>
                                      <p:tavLst>
                                        <p:tav tm="0">
                                          <p:val>
                                            <p:strVal val="#ppt_y+.1"/>
                                          </p:val>
                                        </p:tav>
                                        <p:tav tm="100000">
                                          <p:val>
                                            <p:strVal val="#ppt_y"/>
                                          </p:val>
                                        </p:tav>
                                      </p:tavLst>
                                    </p:anim>
                                  </p:childTnLst>
                                  <p:subTnLst>
                                    <p:audio>
                                      <p:cMediaNode vol="11000">
                                        <p:cTn display="0" masterRel="sameClick">
                                          <p:stCondLst>
                                            <p:cond evt="begin" delay="0">
                                              <p:tn val="56"/>
                                            </p:cond>
                                          </p:stCondLst>
                                          <p:endCondLst>
                                            <p:cond evt="onStopAudio" delay="0">
                                              <p:tgtEl>
                                                <p:sldTgt/>
                                              </p:tgtEl>
                                            </p:cond>
                                          </p:endCondLst>
                                        </p:cTn>
                                        <p:tgtEl>
                                          <p:sndTgt r:embed="rId7" name="tie.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xEl>
                                              <p:pRg st="6" end="6"/>
                                            </p:txEl>
                                          </p:spTgt>
                                        </p:tgtEl>
                                        <p:attrNameLst>
                                          <p:attrName>style.visibility</p:attrName>
                                        </p:attrNameLst>
                                      </p:cBhvr>
                                      <p:to>
                                        <p:strVal val="visible"/>
                                      </p:to>
                                    </p:set>
                                    <p:anim calcmode="lin" valueType="num">
                                      <p:cBhvr additive="base">
                                        <p:cTn id="6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5">
                                            <p:txEl>
                                              <p:pRg st="8" end="8"/>
                                            </p:txEl>
                                          </p:spTgt>
                                        </p:tgtEl>
                                        <p:attrNameLst>
                                          <p:attrName>style.visibility</p:attrName>
                                        </p:attrNameLst>
                                      </p:cBhvr>
                                      <p:to>
                                        <p:strVal val="visible"/>
                                      </p:to>
                                    </p:set>
                                    <p:animEffect transition="in" filter="wipe(down)">
                                      <p:cBhvr>
                                        <p:cTn id="7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E214162F-B1BF-0656-12C0-7F045D7E1305}"/>
              </a:ext>
            </a:extLst>
          </p:cNvPr>
          <p:cNvSpPr>
            <a:spLocks noGrp="1"/>
          </p:cNvSpPr>
          <p:nvPr>
            <p:ph type="sldNum" sz="quarter" idx="12"/>
          </p:nvPr>
        </p:nvSpPr>
        <p:spPr/>
        <p:txBody>
          <a:bodyPr/>
          <a:lstStyle/>
          <a:p>
            <a:fld id="{B5CEABB6-07DC-46E8-9B57-56EC44A396E5}" type="slidenum">
              <a:rPr lang="en-US" smtClean="0"/>
              <a:pPr/>
              <a:t>9</a:t>
            </a:fld>
            <a:endParaRPr lang="en-US"/>
          </a:p>
        </p:txBody>
      </p:sp>
      <p:pic>
        <p:nvPicPr>
          <p:cNvPr id="11" name="Picture 10" descr="Logo&#10;&#10;Description automatically generated">
            <a:extLst>
              <a:ext uri="{FF2B5EF4-FFF2-40B4-BE49-F238E27FC236}">
                <a16:creationId xmlns:a16="http://schemas.microsoft.com/office/drawing/2014/main" id="{EA438BBF-D85D-470F-B895-C15E729DFF5E}"/>
              </a:ext>
            </a:extLst>
          </p:cNvPr>
          <p:cNvPicPr>
            <a:picLocks noChangeAspect="1"/>
          </p:cNvPicPr>
          <p:nvPr/>
        </p:nvPicPr>
        <p:blipFill>
          <a:blip r:embed="rId6"/>
          <a:stretch>
            <a:fillRect/>
          </a:stretch>
        </p:blipFill>
        <p:spPr>
          <a:xfrm>
            <a:off x="11027516" y="5328725"/>
            <a:ext cx="1281289" cy="1371600"/>
          </a:xfrm>
          <a:prstGeom prst="rect">
            <a:avLst/>
          </a:prstGeom>
        </p:spPr>
      </p:pic>
      <p:sp>
        <p:nvSpPr>
          <p:cNvPr id="17" name="Title 1">
            <a:extLst>
              <a:ext uri="{FF2B5EF4-FFF2-40B4-BE49-F238E27FC236}">
                <a16:creationId xmlns:a16="http://schemas.microsoft.com/office/drawing/2014/main" id="{ACDF8329-20AF-C979-1E07-F0614633EBC6}"/>
              </a:ext>
            </a:extLst>
          </p:cNvPr>
          <p:cNvSpPr txBox="1">
            <a:spLocks/>
          </p:cNvSpPr>
          <p:nvPr/>
        </p:nvSpPr>
        <p:spPr>
          <a:xfrm>
            <a:off x="968003" y="1450789"/>
            <a:ext cx="4218138" cy="15972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2"/>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en-US" sz="3400" i="0" u="none" strike="noStrike" kern="1200" cap="none" spc="0" normalizeH="0" baseline="0" noProof="0" dirty="0">
                <a:ln>
                  <a:noFill/>
                </a:ln>
                <a:solidFill>
                  <a:schemeClr val="tx1"/>
                </a:solidFill>
                <a:effectLst/>
                <a:uLnTx/>
                <a:uFillTx/>
                <a:latin typeface="+mn-lt"/>
                <a:ea typeface="+mj-ea"/>
                <a:cs typeface="+mj-cs"/>
              </a:rPr>
              <a:t>Concerns </a:t>
            </a:r>
            <a:r>
              <a:rPr lang="en-US" sz="3400" noProof="0" dirty="0">
                <a:solidFill>
                  <a:schemeClr val="tx1"/>
                </a:solidFill>
                <a:latin typeface="+mn-lt"/>
                <a:cs typeface="+mj-cs"/>
              </a:rPr>
              <a:t>from Previous</a:t>
            </a:r>
            <a:r>
              <a:rPr kumimoji="0" lang="en-US" sz="3400" i="0" u="none" strike="noStrike" kern="1200" cap="none" spc="0" normalizeH="0" baseline="0" noProof="0" dirty="0">
                <a:ln>
                  <a:noFill/>
                </a:ln>
                <a:solidFill>
                  <a:schemeClr val="tx1"/>
                </a:solidFill>
                <a:effectLst/>
                <a:uLnTx/>
                <a:uFillTx/>
                <a:latin typeface="+mn-lt"/>
                <a:ea typeface="+mj-ea"/>
                <a:cs typeface="+mj-cs"/>
              </a:rPr>
              <a:t> Updates:</a:t>
            </a:r>
          </a:p>
        </p:txBody>
      </p:sp>
      <p:sp>
        <p:nvSpPr>
          <p:cNvPr id="18" name="Title 1">
            <a:extLst>
              <a:ext uri="{FF2B5EF4-FFF2-40B4-BE49-F238E27FC236}">
                <a16:creationId xmlns:a16="http://schemas.microsoft.com/office/drawing/2014/main" id="{8086A44B-35B1-A38A-6D97-ACDB8DA423F6}"/>
              </a:ext>
            </a:extLst>
          </p:cNvPr>
          <p:cNvSpPr>
            <a:spLocks noGrp="1"/>
          </p:cNvSpPr>
          <p:nvPr>
            <p:ph type="title"/>
          </p:nvPr>
        </p:nvSpPr>
        <p:spPr>
          <a:xfrm>
            <a:off x="243841" y="0"/>
            <a:ext cx="11643360" cy="1311751"/>
          </a:xfrm>
        </p:spPr>
        <p:txBody>
          <a:bodyPr>
            <a:normAutofit/>
          </a:bodyPr>
          <a:lstStyle/>
          <a:p>
            <a:r>
              <a:rPr lang="en-US" sz="4000" dirty="0"/>
              <a:t>Apprehensions about updating </a:t>
            </a:r>
            <a:r>
              <a:rPr lang="en-US" sz="4000" dirty="0" err="1"/>
              <a:t>vERSIONS</a:t>
            </a:r>
            <a:r>
              <a:rPr lang="en-US" sz="4000" dirty="0"/>
              <a:t> mid-project</a:t>
            </a:r>
          </a:p>
        </p:txBody>
      </p:sp>
      <p:pic>
        <p:nvPicPr>
          <p:cNvPr id="19" name="Picture 2">
            <a:extLst>
              <a:ext uri="{FF2B5EF4-FFF2-40B4-BE49-F238E27FC236}">
                <a16:creationId xmlns:a16="http://schemas.microsoft.com/office/drawing/2014/main" id="{03B15FDB-E0BC-2478-F883-31838C59BA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183" t="-1601" r="1929" b="-1653"/>
          <a:stretch/>
        </p:blipFill>
        <p:spPr bwMode="auto">
          <a:xfrm>
            <a:off x="5981849" y="1335853"/>
            <a:ext cx="2889089" cy="30607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57A7DC71-F1C6-544E-1548-A3BD6877A8AE}"/>
              </a:ext>
            </a:extLst>
          </p:cNvPr>
          <p:cNvSpPr txBox="1"/>
          <p:nvPr/>
        </p:nvSpPr>
        <p:spPr>
          <a:xfrm rot="21317037">
            <a:off x="7521109" y="1616475"/>
            <a:ext cx="1349829" cy="646331"/>
          </a:xfrm>
          <a:prstGeom prst="rect">
            <a:avLst/>
          </a:prstGeom>
          <a:noFill/>
        </p:spPr>
        <p:txBody>
          <a:bodyPr wrap="square" rtlCol="0">
            <a:spAutoFit/>
          </a:bodyPr>
          <a:lstStyle/>
          <a:p>
            <a:r>
              <a:rPr lang="en-US" b="1" dirty="0"/>
              <a:t>Dropped to (X,Y,0)</a:t>
            </a:r>
          </a:p>
        </p:txBody>
      </p:sp>
      <p:sp>
        <p:nvSpPr>
          <p:cNvPr id="21" name="TextBox 20">
            <a:extLst>
              <a:ext uri="{FF2B5EF4-FFF2-40B4-BE49-F238E27FC236}">
                <a16:creationId xmlns:a16="http://schemas.microsoft.com/office/drawing/2014/main" id="{971444FA-8AC1-5AAB-67C4-112F5EA94463}"/>
              </a:ext>
            </a:extLst>
          </p:cNvPr>
          <p:cNvSpPr txBox="1"/>
          <p:nvPr/>
        </p:nvSpPr>
        <p:spPr>
          <a:xfrm>
            <a:off x="698991" y="2821595"/>
            <a:ext cx="4304097" cy="2926791"/>
          </a:xfrm>
          <a:prstGeom prst="rect">
            <a:avLst/>
          </a:prstGeom>
        </p:spPr>
        <p:txBody>
          <a:bodyPr vert="horz" lIns="91440" tIns="45720" rIns="91440" bIns="45720" rtlCol="0" anchor="t">
            <a:normAutofit fontScale="55000" lnSpcReduction="20000"/>
          </a:bodyPr>
          <a:lstStyle/>
          <a:p>
            <a:pPr marL="285750" indent="-228600">
              <a:lnSpc>
                <a:spcPct val="90000"/>
              </a:lnSpc>
              <a:spcAft>
                <a:spcPts val="600"/>
              </a:spcAft>
              <a:buFont typeface="Arial" panose="020B0604020202020204" pitchFamily="34" charset="0"/>
              <a:buChar char="•"/>
            </a:pPr>
            <a:r>
              <a:rPr lang="en-US" sz="5100" dirty="0"/>
              <a:t>Designs going haywire</a:t>
            </a:r>
          </a:p>
          <a:p>
            <a:pPr marL="285750" indent="-228600">
              <a:lnSpc>
                <a:spcPct val="90000"/>
              </a:lnSpc>
              <a:spcAft>
                <a:spcPts val="600"/>
              </a:spcAft>
              <a:buFont typeface="Arial" panose="020B0604020202020204" pitchFamily="34" charset="0"/>
              <a:buChar char="•"/>
            </a:pPr>
            <a:r>
              <a:rPr lang="en-US" sz="5100" dirty="0"/>
              <a:t>Annotations ‘breaking’</a:t>
            </a:r>
          </a:p>
          <a:p>
            <a:pPr marL="285750" indent="-228600">
              <a:lnSpc>
                <a:spcPct val="90000"/>
              </a:lnSpc>
              <a:spcAft>
                <a:spcPts val="600"/>
              </a:spcAft>
              <a:buFont typeface="Arial" panose="020B0604020202020204" pitchFamily="34" charset="0"/>
              <a:buChar char="•"/>
            </a:pPr>
            <a:r>
              <a:rPr lang="en-US" sz="5100" dirty="0"/>
              <a:t>Inverts changing</a:t>
            </a:r>
          </a:p>
          <a:p>
            <a:pPr marL="285750" indent="-228600">
              <a:lnSpc>
                <a:spcPct val="90000"/>
              </a:lnSpc>
              <a:spcAft>
                <a:spcPts val="600"/>
              </a:spcAft>
              <a:buFont typeface="Arial" panose="020B0604020202020204" pitchFamily="34" charset="0"/>
              <a:buChar char="•"/>
            </a:pPr>
            <a:r>
              <a:rPr lang="en-US" sz="5100" dirty="0"/>
              <a:t>Parts of the design go missing</a:t>
            </a:r>
          </a:p>
          <a:p>
            <a:pPr marL="285750" indent="-228600">
              <a:lnSpc>
                <a:spcPct val="90000"/>
              </a:lnSpc>
              <a:spcAft>
                <a:spcPts val="600"/>
              </a:spcAft>
              <a:buFont typeface="Arial" panose="020B0604020202020204" pitchFamily="34" charset="0"/>
              <a:buChar char="•"/>
            </a:pPr>
            <a:r>
              <a:rPr lang="en-US" sz="5100" dirty="0"/>
              <a:t>Parts of the design turn red and dashed</a:t>
            </a:r>
          </a:p>
          <a:p>
            <a:pPr marL="285750" indent="-228600">
              <a:lnSpc>
                <a:spcPct val="90000"/>
              </a:lnSpc>
              <a:spcAft>
                <a:spcPts val="600"/>
              </a:spcAft>
              <a:buFont typeface="Arial" panose="020B0604020202020204" pitchFamily="34" charset="0"/>
              <a:buChar char="•"/>
            </a:pPr>
            <a:endParaRPr lang="en-US" sz="1400" dirty="0"/>
          </a:p>
        </p:txBody>
      </p:sp>
      <p:pic>
        <p:nvPicPr>
          <p:cNvPr id="2" name="Picture 1">
            <a:extLst>
              <a:ext uri="{FF2B5EF4-FFF2-40B4-BE49-F238E27FC236}">
                <a16:creationId xmlns:a16="http://schemas.microsoft.com/office/drawing/2014/main" id="{7F9CD76B-F146-7268-1517-25D06950AF49}"/>
              </a:ext>
            </a:extLst>
          </p:cNvPr>
          <p:cNvPicPr>
            <a:picLocks noChangeAspect="1"/>
          </p:cNvPicPr>
          <p:nvPr/>
        </p:nvPicPr>
        <p:blipFill>
          <a:blip r:embed="rId8"/>
          <a:stretch>
            <a:fillRect/>
          </a:stretch>
        </p:blipFill>
        <p:spPr>
          <a:xfrm rot="898890">
            <a:off x="7721803" y="2656039"/>
            <a:ext cx="2992183" cy="28191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lack_of_faith">
            <a:hlinkClick r:id="" action="ppaction://media"/>
            <a:extLst>
              <a:ext uri="{FF2B5EF4-FFF2-40B4-BE49-F238E27FC236}">
                <a16:creationId xmlns:a16="http://schemas.microsoft.com/office/drawing/2014/main" id="{4F77FDEA-B6D1-87DA-550D-B160678B18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81858" y="2906486"/>
            <a:ext cx="609600" cy="609600"/>
          </a:xfrm>
          <a:prstGeom prst="rect">
            <a:avLst/>
          </a:prstGeom>
        </p:spPr>
      </p:pic>
      <p:pic>
        <p:nvPicPr>
          <p:cNvPr id="4" name="sw6-doomed">
            <a:hlinkClick r:id="" action="ppaction://media"/>
            <a:extLst>
              <a:ext uri="{FF2B5EF4-FFF2-40B4-BE49-F238E27FC236}">
                <a16:creationId xmlns:a16="http://schemas.microsoft.com/office/drawing/2014/main" id="{1CACFE64-AB8A-20CE-F46E-95BE7FA6F81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83885" y="4310743"/>
            <a:ext cx="609600" cy="609600"/>
          </a:xfrm>
          <a:prstGeom prst="rect">
            <a:avLst/>
          </a:prstGeom>
        </p:spPr>
      </p:pic>
    </p:spTree>
    <p:extLst>
      <p:ext uri="{BB962C8B-B14F-4D97-AF65-F5344CB8AC3E}">
        <p14:creationId xmlns:p14="http://schemas.microsoft.com/office/powerpoint/2010/main" val="37343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2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barn(inVertical)">
                                      <p:cBhvr>
                                        <p:cTn id="24" dur="500"/>
                                        <p:tgtEl>
                                          <p:spTgt spid="2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Effect transition="in" filter="fade">
                                      <p:cBhvr>
                                        <p:cTn id="29" dur="500"/>
                                        <p:tgtEl>
                                          <p:spTgt spid="2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21">
                                            <p:txEl>
                                              <p:pRg st="3" end="3"/>
                                            </p:txEl>
                                          </p:spTgt>
                                        </p:tgtEl>
                                        <p:attrNameLst>
                                          <p:attrName>style.visibility</p:attrName>
                                        </p:attrNameLst>
                                      </p:cBhvr>
                                      <p:to>
                                        <p:strVal val="visible"/>
                                      </p:to>
                                    </p:set>
                                    <p:animEffect transition="in" filter="wipe(down)">
                                      <p:cBhvr>
                                        <p:cTn id="46" dur="580">
                                          <p:stCondLst>
                                            <p:cond delay="0"/>
                                          </p:stCondLst>
                                        </p:cTn>
                                        <p:tgtEl>
                                          <p:spTgt spid="21">
                                            <p:txEl>
                                              <p:pRg st="3" end="3"/>
                                            </p:txEl>
                                          </p:spTgt>
                                        </p:tgtEl>
                                      </p:cBhvr>
                                    </p:animEffect>
                                    <p:anim calcmode="lin" valueType="num">
                                      <p:cBhvr>
                                        <p:cTn id="47" dur="1822" tmFilter="0,0; 0.14,0.36; 0.43,0.73; 0.71,0.91; 1.0,1.0">
                                          <p:stCondLst>
                                            <p:cond delay="0"/>
                                          </p:stCondLst>
                                        </p:cTn>
                                        <p:tgtEl>
                                          <p:spTgt spid="21">
                                            <p:txEl>
                                              <p:pRg st="3" end="3"/>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1">
                                            <p:txEl>
                                              <p:pRg st="3" end="3"/>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1">
                                            <p:txEl>
                                              <p:pRg st="3" end="3"/>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1">
                                            <p:txEl>
                                              <p:pRg st="3" end="3"/>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1">
                                            <p:txEl>
                                              <p:pRg st="3" end="3"/>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21">
                                            <p:txEl>
                                              <p:pRg st="3" end="3"/>
                                            </p:txEl>
                                          </p:spTgt>
                                        </p:tgtEl>
                                      </p:cBhvr>
                                      <p:to x="100000" y="60000"/>
                                    </p:animScale>
                                    <p:animScale>
                                      <p:cBhvr>
                                        <p:cTn id="53" dur="166" decel="50000">
                                          <p:stCondLst>
                                            <p:cond delay="676"/>
                                          </p:stCondLst>
                                        </p:cTn>
                                        <p:tgtEl>
                                          <p:spTgt spid="21">
                                            <p:txEl>
                                              <p:pRg st="3" end="3"/>
                                            </p:txEl>
                                          </p:spTgt>
                                        </p:tgtEl>
                                      </p:cBhvr>
                                      <p:to x="100000" y="100000"/>
                                    </p:animScale>
                                    <p:animScale>
                                      <p:cBhvr>
                                        <p:cTn id="54" dur="26">
                                          <p:stCondLst>
                                            <p:cond delay="1312"/>
                                          </p:stCondLst>
                                        </p:cTn>
                                        <p:tgtEl>
                                          <p:spTgt spid="21">
                                            <p:txEl>
                                              <p:pRg st="3" end="3"/>
                                            </p:txEl>
                                          </p:spTgt>
                                        </p:tgtEl>
                                      </p:cBhvr>
                                      <p:to x="100000" y="80000"/>
                                    </p:animScale>
                                    <p:animScale>
                                      <p:cBhvr>
                                        <p:cTn id="55" dur="166" decel="50000">
                                          <p:stCondLst>
                                            <p:cond delay="1338"/>
                                          </p:stCondLst>
                                        </p:cTn>
                                        <p:tgtEl>
                                          <p:spTgt spid="21">
                                            <p:txEl>
                                              <p:pRg st="3" end="3"/>
                                            </p:txEl>
                                          </p:spTgt>
                                        </p:tgtEl>
                                      </p:cBhvr>
                                      <p:to x="100000" y="100000"/>
                                    </p:animScale>
                                    <p:animScale>
                                      <p:cBhvr>
                                        <p:cTn id="56" dur="26">
                                          <p:stCondLst>
                                            <p:cond delay="1642"/>
                                          </p:stCondLst>
                                        </p:cTn>
                                        <p:tgtEl>
                                          <p:spTgt spid="21">
                                            <p:txEl>
                                              <p:pRg st="3" end="3"/>
                                            </p:txEl>
                                          </p:spTgt>
                                        </p:tgtEl>
                                      </p:cBhvr>
                                      <p:to x="100000" y="90000"/>
                                    </p:animScale>
                                    <p:animScale>
                                      <p:cBhvr>
                                        <p:cTn id="57" dur="166" decel="50000">
                                          <p:stCondLst>
                                            <p:cond delay="1668"/>
                                          </p:stCondLst>
                                        </p:cTn>
                                        <p:tgtEl>
                                          <p:spTgt spid="21">
                                            <p:txEl>
                                              <p:pRg st="3" end="3"/>
                                            </p:txEl>
                                          </p:spTgt>
                                        </p:tgtEl>
                                      </p:cBhvr>
                                      <p:to x="100000" y="100000"/>
                                    </p:animScale>
                                    <p:animScale>
                                      <p:cBhvr>
                                        <p:cTn id="58" dur="26">
                                          <p:stCondLst>
                                            <p:cond delay="1808"/>
                                          </p:stCondLst>
                                        </p:cTn>
                                        <p:tgtEl>
                                          <p:spTgt spid="21">
                                            <p:txEl>
                                              <p:pRg st="3" end="3"/>
                                            </p:txEl>
                                          </p:spTgt>
                                        </p:tgtEl>
                                      </p:cBhvr>
                                      <p:to x="100000" y="95000"/>
                                    </p:animScale>
                                    <p:animScale>
                                      <p:cBhvr>
                                        <p:cTn id="59" dur="166" decel="50000">
                                          <p:stCondLst>
                                            <p:cond delay="1834"/>
                                          </p:stCondLst>
                                        </p:cTn>
                                        <p:tgtEl>
                                          <p:spTgt spid="21">
                                            <p:txEl>
                                              <p:pRg st="3" end="3"/>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nodeType="clickEffect">
                                  <p:stCondLst>
                                    <p:cond delay="0"/>
                                  </p:stCondLst>
                                  <p:childTnLst>
                                    <p:set>
                                      <p:cBhvr>
                                        <p:cTn id="63" dur="1" fill="hold">
                                          <p:stCondLst>
                                            <p:cond delay="0"/>
                                          </p:stCondLst>
                                        </p:cTn>
                                        <p:tgtEl>
                                          <p:spTgt spid="21">
                                            <p:txEl>
                                              <p:pRg st="4" end="4"/>
                                            </p:txEl>
                                          </p:spTgt>
                                        </p:tgtEl>
                                        <p:attrNameLst>
                                          <p:attrName>style.visibility</p:attrName>
                                        </p:attrNameLst>
                                      </p:cBhvr>
                                      <p:to>
                                        <p:strVal val="visible"/>
                                      </p:to>
                                    </p:set>
                                    <p:animEffect transition="in" filter="fade">
                                      <p:cBhvr>
                                        <p:cTn id="64" dur="2000"/>
                                        <p:tgtEl>
                                          <p:spTgt spid="21">
                                            <p:txEl>
                                              <p:pRg st="4" end="4"/>
                                            </p:txEl>
                                          </p:spTgt>
                                        </p:tgtEl>
                                      </p:cBhvr>
                                    </p:animEffect>
                                    <p:anim calcmode="lin" valueType="num">
                                      <p:cBhvr>
                                        <p:cTn id="65" dur="2000" fill="hold"/>
                                        <p:tgtEl>
                                          <p:spTgt spid="21">
                                            <p:txEl>
                                              <p:pRg st="4" end="4"/>
                                            </p:txEl>
                                          </p:spTgt>
                                        </p:tgtEl>
                                        <p:attrNameLst>
                                          <p:attrName>ppt_w</p:attrName>
                                        </p:attrNameLst>
                                      </p:cBhvr>
                                      <p:tavLst>
                                        <p:tav tm="0" fmla="#ppt_w*sin(2.5*pi*$)">
                                          <p:val>
                                            <p:fltVal val="0"/>
                                          </p:val>
                                        </p:tav>
                                        <p:tav tm="100000">
                                          <p:val>
                                            <p:fltVal val="1"/>
                                          </p:val>
                                        </p:tav>
                                      </p:tavLst>
                                    </p:anim>
                                    <p:anim calcmode="lin" valueType="num">
                                      <p:cBhvr>
                                        <p:cTn id="66" dur="2000" fill="hold"/>
                                        <p:tgtEl>
                                          <p:spTgt spid="2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
                </p:tgtEl>
              </p:cMediaNode>
            </p:audio>
            <p:audio>
              <p:cMediaNode vol="80000">
                <p:cTn id="78" fill="hold" display="0">
                  <p:stCondLst>
                    <p:cond delay="indefinite"/>
                  </p:stCondLst>
                  <p:endCondLst>
                    <p:cond evt="onStopAudio" delay="0">
                      <p:tgtEl>
                        <p:sldTgt/>
                      </p:tgtEl>
                    </p:cond>
                  </p:endCondLst>
                </p:cTn>
                <p:tgtEl>
                  <p:spTgt spid="4"/>
                </p:tgtEl>
              </p:cMediaNode>
            </p:audio>
          </p:childTnLst>
        </p:cTn>
      </p:par>
    </p:tnLst>
    <p:bldLst>
      <p:bldP spid="17" grpId="0"/>
      <p:bldP spid="18"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0">
      <a:dk1>
        <a:sysClr val="windowText" lastClr="000000"/>
      </a:dk1>
      <a:lt1>
        <a:sysClr val="window" lastClr="FFFFFF"/>
      </a:lt1>
      <a:dk2>
        <a:srgbClr val="FFFFFF"/>
      </a:dk2>
      <a:lt2>
        <a:srgbClr val="023160"/>
      </a:lt2>
      <a:accent1>
        <a:srgbClr val="3ABCF6"/>
      </a:accent1>
      <a:accent2>
        <a:srgbClr val="000000"/>
      </a:accent2>
      <a:accent3>
        <a:srgbClr val="FFFFFF"/>
      </a:accent3>
      <a:accent4>
        <a:srgbClr val="0033A0"/>
      </a:accent4>
      <a:accent5>
        <a:srgbClr val="034A90"/>
      </a:accent5>
      <a:accent6>
        <a:srgbClr val="F2F2F2"/>
      </a:accent6>
      <a:hlink>
        <a:srgbClr val="0563C1"/>
      </a:hlink>
      <a:folHlink>
        <a:srgbClr val="494453"/>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rtnering Conference 2023 Template.potx" id="{96DD4897-CD8E-4E5D-B30D-E5C0D87DD611}" vid="{6B4BC420-5E7A-4090-8689-BF85589EAC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9">
    <a:dk1>
      <a:sysClr val="windowText" lastClr="000000"/>
    </a:dk1>
    <a:lt1>
      <a:sysClr val="window" lastClr="FFFFFF"/>
    </a:lt1>
    <a:dk2>
      <a:srgbClr val="000000"/>
    </a:dk2>
    <a:lt2>
      <a:srgbClr val="FFFFFF"/>
    </a:lt2>
    <a:accent1>
      <a:srgbClr val="1060AE"/>
    </a:accent1>
    <a:accent2>
      <a:srgbClr val="17A086"/>
    </a:accent2>
    <a:accent3>
      <a:srgbClr val="95B856"/>
    </a:accent3>
    <a:accent4>
      <a:srgbClr val="F39C07"/>
    </a:accent4>
    <a:accent5>
      <a:srgbClr val="2C2C2C"/>
    </a:accent5>
    <a:accent6>
      <a:srgbClr val="43434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b47a5aad-adfb-4dac-9d3f-47090e67d565">2023</Year>
    <Day xmlns="b47a5aad-adfb-4dac-9d3f-47090e67d565">Wednesday</Day>
    <Speakers xmlns="b47a5aad-adfb-4dac-9d3f-47090e67d565">Erika Smith, Tim Robinson</Speakers>
    <Section xmlns="b47a5aad-adfb-4dac-9d3f-47090e67d565">10, 3</Section>
  </documentManagement>
</p:properties>
</file>

<file path=customXml/itemProps1.xml><?xml version="1.0" encoding="utf-8"?>
<ds:datastoreItem xmlns:ds="http://schemas.openxmlformats.org/officeDocument/2006/customXml" ds:itemID="{704AA45D-0943-41E5-A5DE-8A70CEE48944}"/>
</file>

<file path=customXml/itemProps2.xml><?xml version="1.0" encoding="utf-8"?>
<ds:datastoreItem xmlns:ds="http://schemas.openxmlformats.org/officeDocument/2006/customXml" ds:itemID="{E7F55F89-66B1-4C54-84FA-BC596CA58124}"/>
</file>

<file path=customXml/itemProps3.xml><?xml version="1.0" encoding="utf-8"?>
<ds:datastoreItem xmlns:ds="http://schemas.openxmlformats.org/officeDocument/2006/customXml" ds:itemID="{D23CC437-362E-40D5-A020-150191E0B213}"/>
</file>

<file path=docProps/app.xml><?xml version="1.0" encoding="utf-8"?>
<Properties xmlns="http://schemas.openxmlformats.org/officeDocument/2006/extended-properties" xmlns:vt="http://schemas.openxmlformats.org/officeDocument/2006/docPropsVTypes">
  <TotalTime>4562</TotalTime>
  <Words>1608</Words>
  <Application>Microsoft Office PowerPoint</Application>
  <PresentationFormat>Widescreen</PresentationFormat>
  <Paragraphs>178</Paragraphs>
  <Slides>23</Slides>
  <Notes>2</Notes>
  <HiddenSlides>0</HiddenSlides>
  <MMClips>14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Meiryo</vt:lpstr>
      <vt:lpstr>Amasis MT Pro Black</vt:lpstr>
      <vt:lpstr>Arial</vt:lpstr>
      <vt:lpstr>Avenir Next LT Pro</vt:lpstr>
      <vt:lpstr>Calibri</vt:lpstr>
      <vt:lpstr>Calibri Light</vt:lpstr>
      <vt:lpstr>Corbel Light</vt:lpstr>
      <vt:lpstr>Franklin Gothic Book</vt:lpstr>
      <vt:lpstr>News Gothic MT</vt:lpstr>
      <vt:lpstr>Univers</vt:lpstr>
      <vt:lpstr>Office Theme</vt:lpstr>
      <vt:lpstr>1_Office Theme</vt:lpstr>
      <vt:lpstr>PowerPoint Presentation</vt:lpstr>
      <vt:lpstr>PowerPoint Presentation</vt:lpstr>
      <vt:lpstr>PowerPoint Presentation</vt:lpstr>
      <vt:lpstr>PowerPoint Presentation</vt:lpstr>
      <vt:lpstr>KYTC Drainage Workspace  expectations and updates</vt:lpstr>
      <vt:lpstr>PowerPoint Presentation</vt:lpstr>
      <vt:lpstr>Why Should I Upgrade?</vt:lpstr>
      <vt:lpstr>Why Should I Upgrade?</vt:lpstr>
      <vt:lpstr>Apprehensions about updating vERSIONS mid-project</vt:lpstr>
      <vt:lpstr>PowerPoint Presentation</vt:lpstr>
      <vt:lpstr>Why you should have fewer reservations about updating... </vt:lpstr>
      <vt:lpstr>PowerPoint Presentation</vt:lpstr>
      <vt:lpstr>When updating to a new version of ORD, what gets copied, and when?</vt:lpstr>
      <vt:lpstr>What is KYTC Asking me to do/model?</vt:lpstr>
      <vt:lpstr>What is KYTC Asking me to do/model?</vt:lpstr>
      <vt:lpstr>What is KYTC Asking me to do/model?</vt:lpstr>
      <vt:lpstr>What is KYTC asking me to model outside ORD?</vt:lpstr>
      <vt:lpstr>What is KYTC asking me to model outside ORD?</vt:lpstr>
      <vt:lpstr>What is KYTC asking me to model outside ORD?</vt:lpstr>
      <vt:lpstr>PowerPoint Presentation</vt:lpstr>
      <vt:lpstr>How to – Time Concentration EXAMPLE</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KYTC ORD Drainage - Expectations and Updates</dc:title>
  <dc:creator>Robinson, Tim S (KYTC)</dc:creator>
  <cp:lastModifiedBy>Robinson, Tim S (KYTC)</cp:lastModifiedBy>
  <cp:revision>110</cp:revision>
  <dcterms:created xsi:type="dcterms:W3CDTF">2023-08-07T19:42:53Z</dcterms:created>
  <dcterms:modified xsi:type="dcterms:W3CDTF">2023-08-31T19:14:00Z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